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48" y="-3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EA344-A6EC-4FFD-853F-9228C2BF81B8}" type="datetimeFigureOut">
              <a:rPr lang="en-US" smtClean="0"/>
              <a:t>2/8/2025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A5DA3-58F7-4AD0-908B-43E34A805DC5}" type="slidenum">
              <a:rPr lang="en-US" smtClean="0"/>
              <a:t>‹#›</a:t>
            </a:fld>
            <a:endParaRPr lang="en-US"/>
          </a:p>
        </p:txBody>
      </p:sp>
    </p:spTree>
    <p:extLst>
      <p:ext uri="{BB962C8B-B14F-4D97-AF65-F5344CB8AC3E}">
        <p14:creationId xmlns:p14="http://schemas.microsoft.com/office/powerpoint/2010/main" val="264648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Namozagy.com</a:t>
            </a:r>
          </a:p>
        </p:txBody>
      </p:sp>
      <p:sp>
        <p:nvSpPr>
          <p:cNvPr id="4" name="Slide Number Placeholder 3"/>
          <p:cNvSpPr>
            <a:spLocks noGrp="1"/>
          </p:cNvSpPr>
          <p:nvPr>
            <p:ph type="sldNum" sz="quarter" idx="10"/>
          </p:nvPr>
        </p:nvSpPr>
        <p:spPr/>
        <p:txBody>
          <a:bodyPr/>
          <a:lstStyle/>
          <a:p>
            <a:fld id="{E93A5DA3-58F7-4AD0-908B-43E34A805DC5}" type="slidenum">
              <a:rPr lang="en-US" smtClean="0"/>
              <a:t>1</a:t>
            </a:fld>
            <a:endParaRPr lang="en-US"/>
          </a:p>
        </p:txBody>
      </p:sp>
    </p:spTree>
    <p:extLst>
      <p:ext uri="{BB962C8B-B14F-4D97-AF65-F5344CB8AC3E}">
        <p14:creationId xmlns:p14="http://schemas.microsoft.com/office/powerpoint/2010/main" val="2425800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021181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68107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73000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403774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335089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57412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567E2D-0726-4B75-BFD3-17E027DCB168}" type="datetimeFigureOut">
              <a:rPr lang="en-US" smtClean="0"/>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377326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567E2D-0726-4B75-BFD3-17E027DCB168}" type="datetimeFigureOut">
              <a:rPr lang="en-US" smtClean="0"/>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72055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67E2D-0726-4B75-BFD3-17E027DCB168}" type="datetimeFigureOut">
              <a:rPr lang="en-US" smtClean="0"/>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23795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82684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57784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C567E2D-0726-4B75-BFD3-17E027DCB168}" type="datetimeFigureOut">
              <a:rPr lang="en-US" smtClean="0"/>
              <a:t>2/8/2025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8C830B9-356B-41C2-BBC2-2E16A88FDC27}" type="slidenum">
              <a:rPr lang="en-US" smtClean="0"/>
              <a:t>‹#›</a:t>
            </a:fld>
            <a:endParaRPr lang="en-US"/>
          </a:p>
        </p:txBody>
      </p:sp>
    </p:spTree>
    <p:extLst>
      <p:ext uri="{BB962C8B-B14F-4D97-AF65-F5344CB8AC3E}">
        <p14:creationId xmlns:p14="http://schemas.microsoft.com/office/powerpoint/2010/main" val="19662063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6442F0F0-E526-E64A-955C-A5F1EB0C3FAF}"/>
              </a:ext>
            </a:extLst>
          </p:cNvPr>
          <p:cNvSpPr/>
          <p:nvPr/>
        </p:nvSpPr>
        <p:spPr>
          <a:xfrm>
            <a:off x="0" y="2648607"/>
            <a:ext cx="7772400" cy="569606"/>
          </a:xfrm>
          <a:prstGeom prst="rect">
            <a:avLst/>
          </a:prstGeom>
          <a:solidFill>
            <a:schemeClr val="bg1">
              <a:lumMod val="95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ctr" defTabSz="602456"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4" name="Rectangle 43">
            <a:extLst>
              <a:ext uri="{FF2B5EF4-FFF2-40B4-BE49-F238E27FC236}">
                <a16:creationId xmlns:a16="http://schemas.microsoft.com/office/drawing/2014/main" id="{5757D857-F32B-0E4C-8104-892FEE16D6E6}"/>
              </a:ext>
            </a:extLst>
          </p:cNvPr>
          <p:cNvSpPr/>
          <p:nvPr/>
        </p:nvSpPr>
        <p:spPr>
          <a:xfrm>
            <a:off x="0" y="0"/>
            <a:ext cx="7772400" cy="2648607"/>
          </a:xfrm>
          <a:prstGeom prst="rect">
            <a:avLst/>
          </a:prstGeom>
          <a:solidFill>
            <a:schemeClr val="accent5">
              <a:lumMod val="60000"/>
              <a:lumOff val="4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ctr" defTabSz="602456"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86" name="Rectangle 85">
            <a:extLst>
              <a:ext uri="{FF2B5EF4-FFF2-40B4-BE49-F238E27FC236}">
                <a16:creationId xmlns:a16="http://schemas.microsoft.com/office/drawing/2014/main" id="{28F97319-7EDB-F546-92A9-8ED50A70C69B}"/>
              </a:ext>
            </a:extLst>
          </p:cNvPr>
          <p:cNvSpPr/>
          <p:nvPr/>
        </p:nvSpPr>
        <p:spPr>
          <a:xfrm>
            <a:off x="1939161" y="362605"/>
            <a:ext cx="2322984" cy="2853898"/>
          </a:xfrm>
          <a:prstGeom prst="rect">
            <a:avLst/>
          </a:prstGeom>
          <a:solidFill>
            <a:schemeClr val="accent1"/>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noAutofit/>
          </a:bodyPr>
          <a:lstStyle/>
          <a:p>
            <a:pPr marL="0" marR="0" indent="0" algn="ctr" defTabSz="602456" rtl="0" fontAlgn="auto" latinLnBrk="0" hangingPunct="0">
              <a:lnSpc>
                <a:spcPct val="100000"/>
              </a:lnSpc>
              <a:spcBef>
                <a:spcPts val="0"/>
              </a:spcBef>
              <a:spcAft>
                <a:spcPts val="0"/>
              </a:spcAft>
              <a:buClrTx/>
              <a:buSzTx/>
              <a:buFontTx/>
              <a:buNone/>
              <a:tabLst/>
            </a:pPr>
            <a:r>
              <a:rPr kumimoji="0" lang="en-US" sz="2200" b="0" i="0" u="none" strike="noStrike" cap="none" spc="0" normalizeH="0" baseline="0" dirty="0">
                <a:ln>
                  <a:noFill/>
                </a:ln>
                <a:solidFill>
                  <a:srgbClr val="FFFFFF"/>
                </a:solidFill>
                <a:effectLst/>
                <a:uFillTx/>
                <a:latin typeface="+mn-lt"/>
                <a:ea typeface="+mn-ea"/>
                <a:cs typeface="+mn-cs"/>
                <a:sym typeface="Helvetica Neue Medium"/>
              </a:rPr>
              <a:t>ID PHOTO</a:t>
            </a:r>
          </a:p>
        </p:txBody>
      </p:sp>
      <p:sp>
        <p:nvSpPr>
          <p:cNvPr id="87" name="TextBox 86">
            <a:extLst>
              <a:ext uri="{FF2B5EF4-FFF2-40B4-BE49-F238E27FC236}">
                <a16:creationId xmlns:a16="http://schemas.microsoft.com/office/drawing/2014/main" id="{A790BA6F-06E7-7542-810D-3428997785FB}"/>
              </a:ext>
            </a:extLst>
          </p:cNvPr>
          <p:cNvSpPr txBox="1"/>
          <p:nvPr/>
        </p:nvSpPr>
        <p:spPr>
          <a:xfrm rot="16200000">
            <a:off x="224594" y="1828887"/>
            <a:ext cx="607937" cy="43064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2400" b="0" u="none" strike="noStrike" cap="none" spc="0" normalizeH="0" baseline="0" dirty="0">
                <a:ln>
                  <a:noFill/>
                </a:ln>
                <a:solidFill>
                  <a:schemeClr val="bg1"/>
                </a:solidFill>
                <a:effectLst/>
                <a:uFillTx/>
                <a:latin typeface="Times New Roman" panose="02020603050405020304" pitchFamily="18" charset="0"/>
                <a:cs typeface="Times New Roman" panose="02020603050405020304" pitchFamily="18" charset="0"/>
                <a:sym typeface="Helvetica Neue"/>
              </a:rPr>
              <a:t>Jane</a:t>
            </a:r>
          </a:p>
        </p:txBody>
      </p:sp>
      <p:sp>
        <p:nvSpPr>
          <p:cNvPr id="88" name="TextBox 87">
            <a:extLst>
              <a:ext uri="{FF2B5EF4-FFF2-40B4-BE49-F238E27FC236}">
                <a16:creationId xmlns:a16="http://schemas.microsoft.com/office/drawing/2014/main" id="{EEC96EE6-DE88-E443-9248-295DE7BC5466}"/>
              </a:ext>
            </a:extLst>
          </p:cNvPr>
          <p:cNvSpPr txBox="1"/>
          <p:nvPr/>
        </p:nvSpPr>
        <p:spPr>
          <a:xfrm rot="16200000">
            <a:off x="-27287" y="1141640"/>
            <a:ext cx="1805380" cy="61531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3600" b="0" u="none" strike="noStrike" cap="none" spc="0" normalizeH="0" baseline="0" dirty="0" err="1">
                <a:ln>
                  <a:noFill/>
                </a:ln>
                <a:solidFill>
                  <a:schemeClr val="bg1"/>
                </a:solidFill>
                <a:effectLst/>
                <a:uFillTx/>
                <a:latin typeface="Times New Roman" panose="02020603050405020304" pitchFamily="18" charset="0"/>
                <a:cs typeface="Times New Roman" panose="02020603050405020304" pitchFamily="18" charset="0"/>
                <a:sym typeface="Helvetica Neue"/>
              </a:rPr>
              <a:t>Resumgo</a:t>
            </a:r>
            <a:endParaRPr kumimoji="0" lang="en-US" sz="3600" b="0" u="none" strike="noStrike" cap="none" spc="0" normalizeH="0" baseline="0" dirty="0">
              <a:ln>
                <a:noFill/>
              </a:ln>
              <a:solidFill>
                <a:schemeClr val="bg1"/>
              </a:solidFill>
              <a:effectLst/>
              <a:uFillTx/>
              <a:latin typeface="Times New Roman" panose="02020603050405020304" pitchFamily="18" charset="0"/>
              <a:cs typeface="Times New Roman" panose="02020603050405020304" pitchFamily="18" charset="0"/>
              <a:sym typeface="Helvetica Neue"/>
            </a:endParaRPr>
          </a:p>
        </p:txBody>
      </p:sp>
      <p:sp>
        <p:nvSpPr>
          <p:cNvPr id="89" name="TextBox 88">
            <a:extLst>
              <a:ext uri="{FF2B5EF4-FFF2-40B4-BE49-F238E27FC236}">
                <a16:creationId xmlns:a16="http://schemas.microsoft.com/office/drawing/2014/main" id="{A5CA0705-EACF-F341-9506-E17FF7C38643}"/>
              </a:ext>
            </a:extLst>
          </p:cNvPr>
          <p:cNvSpPr txBox="1"/>
          <p:nvPr/>
        </p:nvSpPr>
        <p:spPr>
          <a:xfrm rot="16200000">
            <a:off x="726846" y="1562788"/>
            <a:ext cx="1294023" cy="27675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1400" b="0" i="1"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Helvetica Neue"/>
              </a:rPr>
              <a:t>Project Manager</a:t>
            </a:r>
          </a:p>
        </p:txBody>
      </p:sp>
      <p:sp>
        <p:nvSpPr>
          <p:cNvPr id="90" name="Job Title…">
            <a:extLst>
              <a:ext uri="{FF2B5EF4-FFF2-40B4-BE49-F238E27FC236}">
                <a16:creationId xmlns:a16="http://schemas.microsoft.com/office/drawing/2014/main" id="{0F250D79-EB09-1E46-B413-7143340AE92A}"/>
              </a:ext>
            </a:extLst>
          </p:cNvPr>
          <p:cNvSpPr txBox="1"/>
          <p:nvPr/>
        </p:nvSpPr>
        <p:spPr>
          <a:xfrm>
            <a:off x="2144217" y="3429859"/>
            <a:ext cx="5189678" cy="138475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0360" tIns="30360" rIns="30360" bIns="30360">
            <a:spAutoFit/>
          </a:bodyPr>
          <a:lstStyle/>
          <a:p>
            <a:pPr algn="l">
              <a:defRPr sz="1100" cap="all">
                <a:latin typeface="Calibri"/>
                <a:ea typeface="Calibri"/>
                <a:cs typeface="Calibri"/>
                <a:sym typeface="Calibri"/>
              </a:defRPr>
            </a:pPr>
            <a:r>
              <a:rPr lang="en-GB" noProof="1">
                <a:solidFill>
                  <a:schemeClr val="bg2">
                    <a:lumMod val="25000"/>
                  </a:schemeClr>
                </a:solidFill>
                <a:latin typeface="+mn-lt"/>
              </a:rPr>
              <a:t>Job Title - </a:t>
            </a:r>
            <a:r>
              <a:rPr lang="en-GB" sz="1000" b="0" cap="all" noProof="1">
                <a:solidFill>
                  <a:schemeClr val="bg2">
                    <a:lumMod val="25000"/>
                  </a:schemeClr>
                </a:solidFill>
                <a:latin typeface="+mn-lt"/>
              </a:rPr>
              <a:t>Company Name</a:t>
            </a:r>
            <a:r>
              <a:rPr lang="en-GB" sz="1000" b="0" noProof="1">
                <a:solidFill>
                  <a:schemeClr val="bg2">
                    <a:lumMod val="25000"/>
                  </a:schemeClr>
                </a:solidFill>
                <a:latin typeface="+mn-lt"/>
              </a:rPr>
              <a:t> - City, Country</a:t>
            </a:r>
            <a:br>
              <a:rPr lang="en-GB" noProof="1">
                <a:solidFill>
                  <a:schemeClr val="bg2">
                    <a:lumMod val="25000"/>
                  </a:schemeClr>
                </a:solidFill>
                <a:latin typeface="+mn-lt"/>
              </a:rPr>
            </a:b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a:p>
            <a:pPr algn="l">
              <a:lnSpc>
                <a:spcPct val="40000"/>
              </a:lnSpc>
              <a:defRPr sz="1000" b="0">
                <a:latin typeface="Calibri"/>
                <a:ea typeface="Calibri"/>
                <a:cs typeface="Calibri"/>
                <a:sym typeface="Calibri"/>
              </a:defRPr>
            </a:pP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Major accomplishments:</a:t>
            </a:r>
          </a:p>
          <a:p>
            <a:pPr marL="583406" lvl="1" indent="-138906" algn="l">
              <a:buSzPct val="145000"/>
              <a:buChar char="•"/>
              <a:defRPr sz="1000" b="0">
                <a:latin typeface="Calibri"/>
                <a:ea typeface="Calibri"/>
                <a:cs typeface="Calibri"/>
                <a:sym typeface="Calibri"/>
              </a:defRPr>
            </a:pPr>
            <a:r>
              <a:rPr lang="en-GB" noProof="1">
                <a:solidFill>
                  <a:schemeClr val="bg2">
                    <a:lumMod val="25000"/>
                  </a:schemeClr>
                </a:solidFill>
                <a:latin typeface="+mn-lt"/>
              </a:rPr>
              <a:t>Ut enim ad minim veniam, quis nostrud exerc.</a:t>
            </a:r>
          </a:p>
          <a:p>
            <a:pPr marL="583406" lvl="1" indent="-138906" algn="l">
              <a:buSzPct val="145000"/>
              <a:buChar char="•"/>
              <a:defRPr sz="1000" b="0">
                <a:latin typeface="Calibri"/>
                <a:ea typeface="Calibri"/>
                <a:cs typeface="Calibri"/>
                <a:sym typeface="Calibri"/>
              </a:defRPr>
            </a:pPr>
            <a:r>
              <a:rPr lang="en-GB" noProof="1">
                <a:solidFill>
                  <a:schemeClr val="bg2">
                    <a:lumMod val="25000"/>
                  </a:schemeClr>
                </a:solidFill>
                <a:latin typeface="+mn-lt"/>
              </a:rPr>
              <a:t>Ut enim ad minim veniam, quis nostrud exerc.</a:t>
            </a:r>
          </a:p>
        </p:txBody>
      </p:sp>
      <p:sp>
        <p:nvSpPr>
          <p:cNvPr id="91" name="ZoneTexte 7">
            <a:extLst>
              <a:ext uri="{FF2B5EF4-FFF2-40B4-BE49-F238E27FC236}">
                <a16:creationId xmlns:a16="http://schemas.microsoft.com/office/drawing/2014/main" id="{D5C465FC-3FED-334C-AF16-C13F3081A822}"/>
              </a:ext>
            </a:extLst>
          </p:cNvPr>
          <p:cNvSpPr txBox="1"/>
          <p:nvPr/>
        </p:nvSpPr>
        <p:spPr>
          <a:xfrm rot="16200000">
            <a:off x="120956" y="4032895"/>
            <a:ext cx="1564137" cy="24597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r" defTabSz="602456" rtl="0" fontAlgn="auto" latinLnBrk="0" hangingPunct="0">
              <a:lnSpc>
                <a:spcPct val="100000"/>
              </a:lnSpc>
              <a:spcBef>
                <a:spcPts val="0"/>
              </a:spcBef>
              <a:spcAft>
                <a:spcPts val="0"/>
              </a:spcAft>
              <a:buClrTx/>
              <a:buSzTx/>
              <a:buFontTx/>
              <a:buNone/>
              <a:tabLst/>
            </a:pPr>
            <a:r>
              <a:rPr kumimoji="0" lang="en-US" sz="1200" u="none" strike="noStrike" cap="none" spc="300" normalizeH="0" baseline="0" noProof="1">
                <a:ln>
                  <a:noFill/>
                </a:ln>
                <a:solidFill>
                  <a:srgbClr val="FFA295"/>
                </a:solidFill>
                <a:effectLst/>
                <a:uFillTx/>
                <a:latin typeface="Times New Roman" panose="02020603050405020304" pitchFamily="18" charset="0"/>
                <a:cs typeface="Times New Roman" panose="02020603050405020304" pitchFamily="18" charset="0"/>
                <a:sym typeface="Helvetica Neue"/>
              </a:rPr>
              <a:t>EXPERIENCE</a:t>
            </a:r>
          </a:p>
        </p:txBody>
      </p:sp>
      <p:sp>
        <p:nvSpPr>
          <p:cNvPr id="92" name="ZoneTexte 8">
            <a:extLst>
              <a:ext uri="{FF2B5EF4-FFF2-40B4-BE49-F238E27FC236}">
                <a16:creationId xmlns:a16="http://schemas.microsoft.com/office/drawing/2014/main" id="{5562ED84-795B-5B4C-84CD-63A7C317542F}"/>
              </a:ext>
            </a:extLst>
          </p:cNvPr>
          <p:cNvSpPr txBox="1"/>
          <p:nvPr/>
        </p:nvSpPr>
        <p:spPr>
          <a:xfrm>
            <a:off x="1165955" y="3422899"/>
            <a:ext cx="812917" cy="36909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bg2">
                    <a:lumMod val="25000"/>
                  </a:schemeClr>
                </a:solidFill>
                <a:latin typeface="+mn-lt"/>
              </a:rPr>
              <a:t>Dec. 2012</a:t>
            </a:r>
          </a:p>
          <a:p>
            <a:pPr algn="r"/>
            <a:r>
              <a:rPr lang="en-GB" sz="1000" noProof="1">
                <a:solidFill>
                  <a:schemeClr val="bg2">
                    <a:lumMod val="25000"/>
                  </a:schemeClr>
                </a:solidFill>
                <a:latin typeface="+mn-lt"/>
              </a:rPr>
              <a:t>- Present</a:t>
            </a:r>
            <a:endParaRPr kumimoji="0" lang="en-GB" sz="1000" i="0" u="none" strike="noStrike" cap="none" spc="300" normalizeH="0" baseline="0" noProof="1">
              <a:ln>
                <a:noFill/>
              </a:ln>
              <a:solidFill>
                <a:schemeClr val="bg2">
                  <a:lumMod val="25000"/>
                </a:schemeClr>
              </a:solidFill>
              <a:effectLst/>
              <a:uFillTx/>
              <a:latin typeface="+mn-lt"/>
              <a:sym typeface="Helvetica Neue"/>
            </a:endParaRPr>
          </a:p>
        </p:txBody>
      </p:sp>
      <p:sp>
        <p:nvSpPr>
          <p:cNvPr id="93" name="Job Title…">
            <a:extLst>
              <a:ext uri="{FF2B5EF4-FFF2-40B4-BE49-F238E27FC236}">
                <a16:creationId xmlns:a16="http://schemas.microsoft.com/office/drawing/2014/main" id="{F60682B9-0168-084E-951E-75F1DA45A585}"/>
              </a:ext>
            </a:extLst>
          </p:cNvPr>
          <p:cNvSpPr txBox="1"/>
          <p:nvPr/>
        </p:nvSpPr>
        <p:spPr>
          <a:xfrm>
            <a:off x="2144217" y="4891980"/>
            <a:ext cx="5189678" cy="140764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0360" tIns="30360" rIns="30360" bIns="30360">
            <a:spAutoFit/>
          </a:bodyPr>
          <a:lstStyle/>
          <a:p>
            <a:pPr algn="l">
              <a:defRPr sz="1100" cap="all">
                <a:latin typeface="Calibri"/>
                <a:ea typeface="Calibri"/>
                <a:cs typeface="Calibri"/>
                <a:sym typeface="Calibri"/>
              </a:defRPr>
            </a:pPr>
            <a:r>
              <a:rPr lang="en-GB" noProof="1">
                <a:solidFill>
                  <a:schemeClr val="bg2">
                    <a:lumMod val="25000"/>
                  </a:schemeClr>
                </a:solidFill>
                <a:latin typeface="+mn-lt"/>
              </a:rPr>
              <a:t>Job Title - </a:t>
            </a:r>
            <a:r>
              <a:rPr lang="en-GB" sz="1000" b="0" cap="all" noProof="1">
                <a:solidFill>
                  <a:schemeClr val="bg2">
                    <a:lumMod val="25000"/>
                  </a:schemeClr>
                </a:solidFill>
                <a:latin typeface="+mn-lt"/>
              </a:rPr>
              <a:t>Company Name</a:t>
            </a:r>
            <a:r>
              <a:rPr lang="en-GB" sz="1000" b="0" noProof="1">
                <a:solidFill>
                  <a:schemeClr val="bg2">
                    <a:lumMod val="25000"/>
                  </a:schemeClr>
                </a:solidFill>
                <a:latin typeface="+mn-lt"/>
              </a:rPr>
              <a:t> - City, Country</a:t>
            </a:r>
            <a:br>
              <a:rPr lang="en-GB" noProof="1">
                <a:solidFill>
                  <a:schemeClr val="bg2">
                    <a:lumMod val="25000"/>
                  </a:schemeClr>
                </a:solidFill>
                <a:latin typeface="+mn-lt"/>
              </a:rPr>
            </a:b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a:p>
            <a:pPr algn="l">
              <a:lnSpc>
                <a:spcPct val="40000"/>
              </a:lnSpc>
              <a:defRPr sz="1000" b="0">
                <a:latin typeface="Calibri"/>
                <a:ea typeface="Calibri"/>
                <a:cs typeface="Calibri"/>
                <a:sym typeface="Calibri"/>
              </a:defRPr>
            </a:pP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Major accomplishments:</a:t>
            </a:r>
          </a:p>
          <a:p>
            <a:pPr marL="583406" lvl="1" indent="-138906" algn="l">
              <a:buSzPct val="145000"/>
              <a:buChar char="•"/>
              <a:defRPr sz="1000" b="0">
                <a:latin typeface="Calibri"/>
                <a:ea typeface="Calibri"/>
                <a:cs typeface="Calibri"/>
                <a:sym typeface="Calibri"/>
              </a:defRPr>
            </a:pPr>
            <a:r>
              <a:rPr lang="en-GB" noProof="1">
                <a:solidFill>
                  <a:schemeClr val="bg2">
                    <a:lumMod val="25000"/>
                  </a:schemeClr>
                </a:solidFill>
                <a:latin typeface="+mn-lt"/>
              </a:rPr>
              <a:t>Ut enim ad minim veniam, quis nostrud exerc.</a:t>
            </a:r>
          </a:p>
          <a:p>
            <a:pPr marL="583406" lvl="1" indent="-138906" algn="l">
              <a:buSzPct val="145000"/>
              <a:buChar char="•"/>
              <a:defRPr sz="1000" b="0">
                <a:latin typeface="Calibri"/>
                <a:ea typeface="Calibri"/>
                <a:cs typeface="Calibri"/>
                <a:sym typeface="Calibri"/>
              </a:defRPr>
            </a:pPr>
            <a:r>
              <a:rPr lang="en-GB" noProof="1">
                <a:solidFill>
                  <a:schemeClr val="bg2">
                    <a:lumMod val="25000"/>
                  </a:schemeClr>
                </a:solidFill>
                <a:latin typeface="+mn-lt"/>
              </a:rPr>
              <a:t>Ut enim ad minim veniam, quis nostrud exerc.</a:t>
            </a:r>
          </a:p>
        </p:txBody>
      </p:sp>
      <p:sp>
        <p:nvSpPr>
          <p:cNvPr id="94" name="ZoneTexte 10">
            <a:extLst>
              <a:ext uri="{FF2B5EF4-FFF2-40B4-BE49-F238E27FC236}">
                <a16:creationId xmlns:a16="http://schemas.microsoft.com/office/drawing/2014/main" id="{93BDF00F-4D6C-6F49-8A95-7E383189C497}"/>
              </a:ext>
            </a:extLst>
          </p:cNvPr>
          <p:cNvSpPr txBox="1"/>
          <p:nvPr/>
        </p:nvSpPr>
        <p:spPr>
          <a:xfrm>
            <a:off x="1165955" y="4893724"/>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bg2">
                    <a:lumMod val="25000"/>
                  </a:schemeClr>
                </a:solidFill>
                <a:latin typeface="+mn-lt"/>
              </a:rPr>
              <a:t>2006 - 2012</a:t>
            </a:r>
            <a:endParaRPr kumimoji="0" lang="en-GB" sz="1000" i="0" u="none" strike="noStrike" cap="none" spc="300" normalizeH="0" baseline="0" noProof="1">
              <a:ln>
                <a:noFill/>
              </a:ln>
              <a:solidFill>
                <a:schemeClr val="bg2">
                  <a:lumMod val="25000"/>
                </a:schemeClr>
              </a:solidFill>
              <a:effectLst/>
              <a:uFillTx/>
              <a:latin typeface="+mn-lt"/>
              <a:sym typeface="Helvetica Neue"/>
            </a:endParaRPr>
          </a:p>
        </p:txBody>
      </p:sp>
      <p:sp>
        <p:nvSpPr>
          <p:cNvPr id="95" name="Job Title…">
            <a:extLst>
              <a:ext uri="{FF2B5EF4-FFF2-40B4-BE49-F238E27FC236}">
                <a16:creationId xmlns:a16="http://schemas.microsoft.com/office/drawing/2014/main" id="{A3E5215E-DB12-8D45-9E53-946CF9550663}"/>
              </a:ext>
            </a:extLst>
          </p:cNvPr>
          <p:cNvSpPr txBox="1"/>
          <p:nvPr/>
        </p:nvSpPr>
        <p:spPr>
          <a:xfrm>
            <a:off x="2126890" y="6727991"/>
            <a:ext cx="4853953" cy="86153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0360" tIns="30360" rIns="30360" bIns="30360">
            <a:spAutoFit/>
          </a:bodyPr>
          <a:lstStyle/>
          <a:p>
            <a:pPr algn="l">
              <a:defRPr sz="1100" cap="all">
                <a:latin typeface="Calibri"/>
                <a:ea typeface="Calibri"/>
                <a:cs typeface="Calibri"/>
                <a:sym typeface="Calibri"/>
              </a:defRPr>
            </a:pPr>
            <a:r>
              <a:rPr lang="en-GB" noProof="1">
                <a:solidFill>
                  <a:schemeClr val="bg2">
                    <a:lumMod val="25000"/>
                  </a:schemeClr>
                </a:solidFill>
                <a:latin typeface="+mn-lt"/>
              </a:rPr>
              <a:t>DIPLOMA - </a:t>
            </a:r>
            <a:r>
              <a:rPr lang="en-GB" sz="1000" b="0" cap="all" noProof="1">
                <a:solidFill>
                  <a:schemeClr val="bg2">
                    <a:lumMod val="25000"/>
                  </a:schemeClr>
                </a:solidFill>
                <a:latin typeface="+mn-lt"/>
              </a:rPr>
              <a:t>SCHOOL Name</a:t>
            </a:r>
            <a:r>
              <a:rPr lang="en-GB" sz="1000" b="0" noProof="1">
                <a:solidFill>
                  <a:schemeClr val="bg2">
                    <a:lumMod val="25000"/>
                  </a:schemeClr>
                </a:solidFill>
                <a:latin typeface="+mn-lt"/>
              </a:rPr>
              <a:t> - City, Country</a:t>
            </a:r>
            <a:br>
              <a:rPr lang="en-GB" noProof="1">
                <a:solidFill>
                  <a:schemeClr val="bg2">
                    <a:lumMod val="25000"/>
                  </a:schemeClr>
                </a:solidFill>
                <a:latin typeface="+mn-lt"/>
              </a:rPr>
            </a:b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p:txBody>
      </p:sp>
      <p:sp>
        <p:nvSpPr>
          <p:cNvPr id="96" name="ZoneTexte 13">
            <a:extLst>
              <a:ext uri="{FF2B5EF4-FFF2-40B4-BE49-F238E27FC236}">
                <a16:creationId xmlns:a16="http://schemas.microsoft.com/office/drawing/2014/main" id="{A8191F01-FC98-214D-85E2-83FB5676CDC3}"/>
              </a:ext>
            </a:extLst>
          </p:cNvPr>
          <p:cNvSpPr txBox="1"/>
          <p:nvPr/>
        </p:nvSpPr>
        <p:spPr>
          <a:xfrm>
            <a:off x="1165955" y="6733294"/>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bg2">
                    <a:lumMod val="25000"/>
                  </a:schemeClr>
                </a:solidFill>
                <a:latin typeface="+mn-lt"/>
              </a:rPr>
              <a:t>2005</a:t>
            </a:r>
            <a:endParaRPr kumimoji="0" lang="en-GB" sz="1000" i="0" u="none" strike="noStrike" cap="none" spc="300" normalizeH="0" baseline="0" noProof="1">
              <a:ln>
                <a:noFill/>
              </a:ln>
              <a:solidFill>
                <a:schemeClr val="bg2">
                  <a:lumMod val="25000"/>
                </a:schemeClr>
              </a:solidFill>
              <a:effectLst/>
              <a:uFillTx/>
              <a:latin typeface="+mn-lt"/>
              <a:sym typeface="Helvetica Neue"/>
            </a:endParaRPr>
          </a:p>
        </p:txBody>
      </p:sp>
      <p:sp>
        <p:nvSpPr>
          <p:cNvPr id="97" name="ZoneTexte 15">
            <a:extLst>
              <a:ext uri="{FF2B5EF4-FFF2-40B4-BE49-F238E27FC236}">
                <a16:creationId xmlns:a16="http://schemas.microsoft.com/office/drawing/2014/main" id="{2787126C-9B86-944C-9B38-C1B1B2989451}"/>
              </a:ext>
            </a:extLst>
          </p:cNvPr>
          <p:cNvSpPr txBox="1"/>
          <p:nvPr/>
        </p:nvSpPr>
        <p:spPr>
          <a:xfrm>
            <a:off x="1165955" y="7755477"/>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bg2">
                    <a:lumMod val="25000"/>
                  </a:schemeClr>
                </a:solidFill>
                <a:latin typeface="+mn-lt"/>
              </a:rPr>
              <a:t>2002</a:t>
            </a:r>
            <a:endParaRPr kumimoji="0" lang="en-GB" sz="1000" i="0" u="none" strike="noStrike" cap="none" spc="300" normalizeH="0" baseline="0" noProof="1">
              <a:ln>
                <a:noFill/>
              </a:ln>
              <a:solidFill>
                <a:schemeClr val="bg2">
                  <a:lumMod val="25000"/>
                </a:schemeClr>
              </a:solidFill>
              <a:effectLst/>
              <a:uFillTx/>
              <a:latin typeface="+mn-lt"/>
              <a:sym typeface="Helvetica Neue"/>
            </a:endParaRPr>
          </a:p>
        </p:txBody>
      </p:sp>
      <p:sp>
        <p:nvSpPr>
          <p:cNvPr id="98" name="ZoneTexte 108">
            <a:extLst>
              <a:ext uri="{FF2B5EF4-FFF2-40B4-BE49-F238E27FC236}">
                <a16:creationId xmlns:a16="http://schemas.microsoft.com/office/drawing/2014/main" id="{6573C0DC-D2F4-1A4B-BB83-E09A26457A0D}"/>
              </a:ext>
            </a:extLst>
          </p:cNvPr>
          <p:cNvSpPr txBox="1"/>
          <p:nvPr/>
        </p:nvSpPr>
        <p:spPr>
          <a:xfrm>
            <a:off x="2067501" y="9280922"/>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bg2">
                    <a:lumMod val="25000"/>
                  </a:schemeClr>
                </a:solidFill>
                <a:latin typeface="+mn-lt"/>
              </a:rPr>
              <a:t>#SKILL 1 (100%)</a:t>
            </a:r>
            <a:endParaRPr kumimoji="0" lang="en-US" sz="1000" i="0" u="none" strike="noStrike" cap="none" normalizeH="0" baseline="0" noProof="1">
              <a:ln>
                <a:noFill/>
              </a:ln>
              <a:solidFill>
                <a:schemeClr val="bg2">
                  <a:lumMod val="25000"/>
                </a:schemeClr>
              </a:solidFill>
              <a:effectLst/>
              <a:uFillTx/>
              <a:latin typeface="+mn-lt"/>
              <a:sym typeface="Helvetica Neue"/>
            </a:endParaRPr>
          </a:p>
        </p:txBody>
      </p:sp>
      <p:sp>
        <p:nvSpPr>
          <p:cNvPr id="99" name="ZoneTexte 7">
            <a:extLst>
              <a:ext uri="{FF2B5EF4-FFF2-40B4-BE49-F238E27FC236}">
                <a16:creationId xmlns:a16="http://schemas.microsoft.com/office/drawing/2014/main" id="{18FB8FE7-B57C-DF44-8824-5468F4FEE628}"/>
              </a:ext>
            </a:extLst>
          </p:cNvPr>
          <p:cNvSpPr txBox="1"/>
          <p:nvPr/>
        </p:nvSpPr>
        <p:spPr>
          <a:xfrm rot="16200000">
            <a:off x="233564" y="7316762"/>
            <a:ext cx="1423523" cy="24597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r" defTabSz="602456" rtl="0" fontAlgn="auto" latinLnBrk="0" hangingPunct="0">
              <a:lnSpc>
                <a:spcPct val="100000"/>
              </a:lnSpc>
              <a:spcBef>
                <a:spcPts val="0"/>
              </a:spcBef>
              <a:spcAft>
                <a:spcPts val="0"/>
              </a:spcAft>
              <a:buClrTx/>
              <a:buSzTx/>
              <a:buFontTx/>
              <a:buNone/>
              <a:tabLst/>
            </a:pPr>
            <a:r>
              <a:rPr kumimoji="0" lang="en-US" sz="1200" u="none" strike="noStrike" cap="none" spc="300" normalizeH="0" baseline="0" noProof="1">
                <a:ln>
                  <a:noFill/>
                </a:ln>
                <a:solidFill>
                  <a:srgbClr val="FFA295"/>
                </a:solidFill>
                <a:effectLst/>
                <a:uFillTx/>
                <a:latin typeface="Times New Roman" panose="02020603050405020304" pitchFamily="18" charset="0"/>
                <a:cs typeface="Times New Roman" panose="02020603050405020304" pitchFamily="18" charset="0"/>
                <a:sym typeface="Helvetica Neue"/>
              </a:rPr>
              <a:t>EDUCATION</a:t>
            </a:r>
          </a:p>
        </p:txBody>
      </p:sp>
      <p:sp>
        <p:nvSpPr>
          <p:cNvPr id="100" name="Job Title…">
            <a:extLst>
              <a:ext uri="{FF2B5EF4-FFF2-40B4-BE49-F238E27FC236}">
                <a16:creationId xmlns:a16="http://schemas.microsoft.com/office/drawing/2014/main" id="{1271AD3A-FE68-3A47-A882-489657F20006}"/>
              </a:ext>
            </a:extLst>
          </p:cNvPr>
          <p:cNvSpPr txBox="1"/>
          <p:nvPr/>
        </p:nvSpPr>
        <p:spPr>
          <a:xfrm>
            <a:off x="2144217" y="7747550"/>
            <a:ext cx="5189678" cy="86153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0360" tIns="30360" rIns="30360" bIns="30360">
            <a:spAutoFit/>
          </a:bodyPr>
          <a:lstStyle/>
          <a:p>
            <a:pPr algn="l">
              <a:defRPr sz="1100" cap="all">
                <a:latin typeface="Calibri"/>
                <a:ea typeface="Calibri"/>
                <a:cs typeface="Calibri"/>
                <a:sym typeface="Calibri"/>
              </a:defRPr>
            </a:pPr>
            <a:r>
              <a:rPr lang="en-GB" noProof="1">
                <a:solidFill>
                  <a:schemeClr val="bg2">
                    <a:lumMod val="25000"/>
                  </a:schemeClr>
                </a:solidFill>
                <a:latin typeface="+mn-lt"/>
              </a:rPr>
              <a:t>DIPLOMA - </a:t>
            </a:r>
            <a:r>
              <a:rPr lang="en-GB" sz="1000" b="0" cap="all" noProof="1">
                <a:solidFill>
                  <a:schemeClr val="bg2">
                    <a:lumMod val="25000"/>
                  </a:schemeClr>
                </a:solidFill>
                <a:latin typeface="+mn-lt"/>
              </a:rPr>
              <a:t>SCHOOL Name</a:t>
            </a:r>
            <a:r>
              <a:rPr lang="en-GB" sz="1000" b="0" noProof="1">
                <a:solidFill>
                  <a:schemeClr val="bg2">
                    <a:lumMod val="25000"/>
                  </a:schemeClr>
                </a:solidFill>
                <a:latin typeface="+mn-lt"/>
              </a:rPr>
              <a:t> - City, Country</a:t>
            </a:r>
            <a:br>
              <a:rPr lang="en-GB" noProof="1">
                <a:solidFill>
                  <a:schemeClr val="bg2">
                    <a:lumMod val="25000"/>
                  </a:schemeClr>
                </a:solidFill>
                <a:latin typeface="+mn-lt"/>
              </a:rPr>
            </a:br>
            <a:endParaRPr lang="en-GB" noProof="1">
              <a:solidFill>
                <a:schemeClr val="bg2">
                  <a:lumMod val="25000"/>
                </a:schemeClr>
              </a:solidFill>
              <a:latin typeface="+mn-lt"/>
            </a:endParaRPr>
          </a:p>
          <a:p>
            <a:pPr algn="l">
              <a:defRPr sz="1000" b="0">
                <a:latin typeface="Calibri"/>
                <a:ea typeface="Calibri"/>
                <a:cs typeface="Calibri"/>
                <a:sym typeface="Calibri"/>
              </a:defRPr>
            </a:pPr>
            <a:r>
              <a:rPr lang="en-GB" noProof="1">
                <a:solidFill>
                  <a:schemeClr val="bg2">
                    <a:lumMod val="2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p:txBody>
      </p:sp>
      <p:sp>
        <p:nvSpPr>
          <p:cNvPr id="101" name="ZoneTexte 7">
            <a:extLst>
              <a:ext uri="{FF2B5EF4-FFF2-40B4-BE49-F238E27FC236}">
                <a16:creationId xmlns:a16="http://schemas.microsoft.com/office/drawing/2014/main" id="{E766CE72-9A05-B144-84D6-C7AE48E3249B}"/>
              </a:ext>
            </a:extLst>
          </p:cNvPr>
          <p:cNvSpPr txBox="1"/>
          <p:nvPr/>
        </p:nvSpPr>
        <p:spPr>
          <a:xfrm rot="16200000">
            <a:off x="529306" y="9162709"/>
            <a:ext cx="881267" cy="24597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r" defTabSz="602456" rtl="0" fontAlgn="auto" latinLnBrk="0" hangingPunct="0">
              <a:lnSpc>
                <a:spcPct val="100000"/>
              </a:lnSpc>
              <a:spcBef>
                <a:spcPts val="0"/>
              </a:spcBef>
              <a:spcAft>
                <a:spcPts val="0"/>
              </a:spcAft>
              <a:buClrTx/>
              <a:buSzTx/>
              <a:buFontTx/>
              <a:buNone/>
              <a:tabLst/>
            </a:pPr>
            <a:r>
              <a:rPr lang="en-US" sz="1200" spc="300" noProof="1">
                <a:solidFill>
                  <a:srgbClr val="FFA295"/>
                </a:solidFill>
                <a:latin typeface="Times New Roman" panose="02020603050405020304" pitchFamily="18" charset="0"/>
                <a:cs typeface="Times New Roman" panose="02020603050405020304" pitchFamily="18" charset="0"/>
              </a:rPr>
              <a:t>SKILLS</a:t>
            </a:r>
            <a:endParaRPr kumimoji="0" lang="en-US" sz="1200" u="none" strike="noStrike" cap="none" spc="300" normalizeH="0" baseline="0" noProof="1">
              <a:ln>
                <a:noFill/>
              </a:ln>
              <a:solidFill>
                <a:srgbClr val="FFA295"/>
              </a:solidFill>
              <a:effectLst/>
              <a:uFillTx/>
              <a:latin typeface="Times New Roman" panose="02020603050405020304" pitchFamily="18" charset="0"/>
              <a:cs typeface="Times New Roman" panose="02020603050405020304" pitchFamily="18" charset="0"/>
              <a:sym typeface="Helvetica Neue"/>
            </a:endParaRPr>
          </a:p>
        </p:txBody>
      </p:sp>
      <p:sp>
        <p:nvSpPr>
          <p:cNvPr id="102" name="ZoneTexte 108">
            <a:extLst>
              <a:ext uri="{FF2B5EF4-FFF2-40B4-BE49-F238E27FC236}">
                <a16:creationId xmlns:a16="http://schemas.microsoft.com/office/drawing/2014/main" id="{88F816CC-32D1-D340-BBDC-F91F7297AB3F}"/>
              </a:ext>
            </a:extLst>
          </p:cNvPr>
          <p:cNvSpPr txBox="1"/>
          <p:nvPr/>
        </p:nvSpPr>
        <p:spPr>
          <a:xfrm>
            <a:off x="3386377" y="9280922"/>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bg2">
                    <a:lumMod val="25000"/>
                  </a:schemeClr>
                </a:solidFill>
                <a:latin typeface="+mn-lt"/>
              </a:rPr>
              <a:t>#SKILL 2 (100%)</a:t>
            </a:r>
            <a:endParaRPr kumimoji="0" lang="en-US" sz="1000" i="0" u="none" strike="noStrike" cap="none" normalizeH="0" baseline="0" noProof="1">
              <a:ln>
                <a:noFill/>
              </a:ln>
              <a:solidFill>
                <a:schemeClr val="bg2">
                  <a:lumMod val="25000"/>
                </a:schemeClr>
              </a:solidFill>
              <a:effectLst/>
              <a:uFillTx/>
              <a:latin typeface="+mn-lt"/>
              <a:sym typeface="Helvetica Neue"/>
            </a:endParaRPr>
          </a:p>
        </p:txBody>
      </p:sp>
      <p:sp>
        <p:nvSpPr>
          <p:cNvPr id="103" name="ZoneTexte 108">
            <a:extLst>
              <a:ext uri="{FF2B5EF4-FFF2-40B4-BE49-F238E27FC236}">
                <a16:creationId xmlns:a16="http://schemas.microsoft.com/office/drawing/2014/main" id="{F83A34AD-7D5D-AC45-89A3-713B02AAF81E}"/>
              </a:ext>
            </a:extLst>
          </p:cNvPr>
          <p:cNvSpPr txBox="1"/>
          <p:nvPr/>
        </p:nvSpPr>
        <p:spPr>
          <a:xfrm>
            <a:off x="4705253" y="9280922"/>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bg2">
                    <a:lumMod val="25000"/>
                  </a:schemeClr>
                </a:solidFill>
                <a:latin typeface="+mn-lt"/>
              </a:rPr>
              <a:t>#SKILL 3 (80%)</a:t>
            </a:r>
            <a:endParaRPr kumimoji="0" lang="en-US" sz="1000" i="0" u="none" strike="noStrike" cap="none" normalizeH="0" baseline="0" noProof="1">
              <a:ln>
                <a:noFill/>
              </a:ln>
              <a:solidFill>
                <a:schemeClr val="bg2">
                  <a:lumMod val="25000"/>
                </a:schemeClr>
              </a:solidFill>
              <a:effectLst/>
              <a:uFillTx/>
              <a:latin typeface="+mn-lt"/>
              <a:sym typeface="Helvetica Neue"/>
            </a:endParaRPr>
          </a:p>
        </p:txBody>
      </p:sp>
      <p:sp>
        <p:nvSpPr>
          <p:cNvPr id="104" name="ZoneTexte 108">
            <a:extLst>
              <a:ext uri="{FF2B5EF4-FFF2-40B4-BE49-F238E27FC236}">
                <a16:creationId xmlns:a16="http://schemas.microsoft.com/office/drawing/2014/main" id="{97E7029B-3AE0-C54F-8409-D31B743AE6E9}"/>
              </a:ext>
            </a:extLst>
          </p:cNvPr>
          <p:cNvSpPr txBox="1"/>
          <p:nvPr/>
        </p:nvSpPr>
        <p:spPr>
          <a:xfrm>
            <a:off x="6024129" y="9280922"/>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bg2">
                    <a:lumMod val="25000"/>
                  </a:schemeClr>
                </a:solidFill>
                <a:latin typeface="+mn-lt"/>
              </a:rPr>
              <a:t>#SKILL 4 (70%)</a:t>
            </a:r>
            <a:endParaRPr kumimoji="0" lang="en-US" sz="1000" i="0" u="none" strike="noStrike" cap="none" normalizeH="0" baseline="0" noProof="1">
              <a:ln>
                <a:noFill/>
              </a:ln>
              <a:solidFill>
                <a:schemeClr val="bg2">
                  <a:lumMod val="25000"/>
                </a:schemeClr>
              </a:solidFill>
              <a:effectLst/>
              <a:uFillTx/>
              <a:latin typeface="+mn-lt"/>
              <a:sym typeface="Helvetica Neue"/>
            </a:endParaRPr>
          </a:p>
        </p:txBody>
      </p:sp>
      <p:sp>
        <p:nvSpPr>
          <p:cNvPr id="105" name="ZoneTexte 36">
            <a:extLst>
              <a:ext uri="{FF2B5EF4-FFF2-40B4-BE49-F238E27FC236}">
                <a16:creationId xmlns:a16="http://schemas.microsoft.com/office/drawing/2014/main" id="{56E6CAB2-9943-5A40-8B10-C3547DA73B53}"/>
              </a:ext>
            </a:extLst>
          </p:cNvPr>
          <p:cNvSpPr txBox="1"/>
          <p:nvPr/>
        </p:nvSpPr>
        <p:spPr>
          <a:xfrm>
            <a:off x="4777610" y="2842463"/>
            <a:ext cx="1092044"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normalizeH="0" baseline="0" dirty="0">
                <a:ln>
                  <a:noFill/>
                </a:ln>
                <a:solidFill>
                  <a:schemeClr val="bg2">
                    <a:lumMod val="25000"/>
                  </a:schemeClr>
                </a:solidFill>
                <a:effectLst/>
                <a:uLnTx/>
                <a:uFillTx/>
                <a:latin typeface="+mj-lt"/>
                <a:sym typeface="Helvetica Neue"/>
              </a:rPr>
              <a:t>EMAIL@ADDRDESS.COM</a:t>
            </a:r>
          </a:p>
        </p:txBody>
      </p:sp>
      <p:sp>
        <p:nvSpPr>
          <p:cNvPr id="106" name="ZoneTexte 38">
            <a:extLst>
              <a:ext uri="{FF2B5EF4-FFF2-40B4-BE49-F238E27FC236}">
                <a16:creationId xmlns:a16="http://schemas.microsoft.com/office/drawing/2014/main" id="{CF6D6EBA-F037-7B4B-B3C5-E0AF2E6B8EB5}"/>
              </a:ext>
            </a:extLst>
          </p:cNvPr>
          <p:cNvSpPr txBox="1"/>
          <p:nvPr/>
        </p:nvSpPr>
        <p:spPr>
          <a:xfrm>
            <a:off x="6339930" y="2806634"/>
            <a:ext cx="920523" cy="30753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normalizeH="0" baseline="0" dirty="0">
                <a:ln>
                  <a:noFill/>
                </a:ln>
                <a:solidFill>
                  <a:schemeClr val="bg2">
                    <a:lumMod val="25000"/>
                  </a:schemeClr>
                </a:solidFill>
                <a:effectLst/>
                <a:uLnTx/>
                <a:uFillTx/>
                <a:latin typeface="+mj-lt"/>
                <a:sym typeface="Helvetica Neue"/>
              </a:rPr>
              <a:t>STREET ADDRESS</a:t>
            </a:r>
            <a:br>
              <a:rPr kumimoji="0" lang="en-GB" sz="800" b="0" i="0" u="none" strike="noStrike" kern="0" cap="none" normalizeH="0" baseline="0" dirty="0">
                <a:ln>
                  <a:noFill/>
                </a:ln>
                <a:solidFill>
                  <a:schemeClr val="bg2">
                    <a:lumMod val="25000"/>
                  </a:schemeClr>
                </a:solidFill>
                <a:effectLst/>
                <a:uLnTx/>
                <a:uFillTx/>
                <a:latin typeface="+mj-lt"/>
                <a:sym typeface="Helvetica Neue"/>
              </a:rPr>
            </a:br>
            <a:r>
              <a:rPr kumimoji="0" lang="en-GB" sz="800" b="0" i="0" u="none" strike="noStrike" kern="0" cap="none" normalizeH="0" baseline="0" dirty="0">
                <a:ln>
                  <a:noFill/>
                </a:ln>
                <a:solidFill>
                  <a:schemeClr val="bg2">
                    <a:lumMod val="25000"/>
                  </a:schemeClr>
                </a:solidFill>
                <a:effectLst/>
                <a:uLnTx/>
                <a:uFillTx/>
                <a:latin typeface="+mj-lt"/>
                <a:sym typeface="Helvetica Neue"/>
              </a:rPr>
              <a:t>CITY STATE ZIP CODE</a:t>
            </a:r>
          </a:p>
        </p:txBody>
      </p:sp>
      <p:sp>
        <p:nvSpPr>
          <p:cNvPr id="107" name="ZoneTexte 36">
            <a:extLst>
              <a:ext uri="{FF2B5EF4-FFF2-40B4-BE49-F238E27FC236}">
                <a16:creationId xmlns:a16="http://schemas.microsoft.com/office/drawing/2014/main" id="{C6E27773-4C23-E74D-88BE-1652F1C9DA75}"/>
              </a:ext>
            </a:extLst>
          </p:cNvPr>
          <p:cNvSpPr txBox="1"/>
          <p:nvPr/>
        </p:nvSpPr>
        <p:spPr>
          <a:xfrm>
            <a:off x="4526735" y="2842463"/>
            <a:ext cx="186347"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r" defTabSz="602456" eaLnBrk="1" fontAlgn="auto" latinLnBrk="0" hangingPunct="0">
              <a:lnSpc>
                <a:spcPct val="100000"/>
              </a:lnSpc>
              <a:spcBef>
                <a:spcPts val="0"/>
              </a:spcBef>
              <a:spcAft>
                <a:spcPts val="0"/>
              </a:spcAft>
              <a:buClrTx/>
              <a:buSzTx/>
              <a:buFontTx/>
              <a:buNone/>
              <a:tabLst/>
              <a:defRPr/>
            </a:pPr>
            <a:r>
              <a:rPr kumimoji="0" lang="en-US" sz="800" i="0" u="none" strike="noStrike" kern="0" cap="none" spc="300" normalizeH="0" baseline="0" dirty="0">
                <a:ln>
                  <a:solidFill>
                    <a:schemeClr val="tx1">
                      <a:lumMod val="50000"/>
                      <a:lumOff val="50000"/>
                    </a:schemeClr>
                  </a:solidFill>
                </a:ln>
                <a:solidFill>
                  <a:schemeClr val="accent1">
                    <a:lumMod val="60000"/>
                    <a:lumOff val="40000"/>
                  </a:schemeClr>
                </a:solidFill>
                <a:effectLst/>
                <a:uLnTx/>
                <a:uFillTx/>
                <a:latin typeface="+mj-lt"/>
                <a:sym typeface="Helvetica Neue"/>
              </a:rPr>
              <a:t>M</a:t>
            </a:r>
          </a:p>
        </p:txBody>
      </p:sp>
      <p:sp>
        <p:nvSpPr>
          <p:cNvPr id="108" name="ZoneTexte 38">
            <a:extLst>
              <a:ext uri="{FF2B5EF4-FFF2-40B4-BE49-F238E27FC236}">
                <a16:creationId xmlns:a16="http://schemas.microsoft.com/office/drawing/2014/main" id="{8B0C73A2-3D1B-D949-BEAB-B5FAAA169A10}"/>
              </a:ext>
            </a:extLst>
          </p:cNvPr>
          <p:cNvSpPr txBox="1"/>
          <p:nvPr/>
        </p:nvSpPr>
        <p:spPr>
          <a:xfrm>
            <a:off x="6117909" y="2824312"/>
            <a:ext cx="157493"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r" defTabSz="602456" eaLnBrk="1" fontAlgn="auto" latinLnBrk="0" hangingPunct="0">
              <a:lnSpc>
                <a:spcPct val="100000"/>
              </a:lnSpc>
              <a:spcBef>
                <a:spcPts val="0"/>
              </a:spcBef>
              <a:spcAft>
                <a:spcPts val="0"/>
              </a:spcAft>
              <a:buClrTx/>
              <a:buSzTx/>
              <a:buFontTx/>
              <a:buNone/>
              <a:tabLst/>
              <a:defRPr/>
            </a:pPr>
            <a:r>
              <a:rPr kumimoji="0" lang="en-US" sz="800" i="0" u="none" strike="noStrike" kern="0" cap="none" spc="300" normalizeH="0" baseline="0" dirty="0">
                <a:ln>
                  <a:solidFill>
                    <a:schemeClr val="tx1">
                      <a:lumMod val="50000"/>
                      <a:lumOff val="50000"/>
                    </a:schemeClr>
                  </a:solidFill>
                </a:ln>
                <a:solidFill>
                  <a:schemeClr val="accent1">
                    <a:lumMod val="60000"/>
                    <a:lumOff val="40000"/>
                  </a:schemeClr>
                </a:solidFill>
                <a:effectLst/>
                <a:uLnTx/>
                <a:uFillTx/>
                <a:latin typeface="+mj-lt"/>
                <a:sym typeface="Helvetica Neue"/>
              </a:rPr>
              <a:t>A</a:t>
            </a:r>
          </a:p>
        </p:txBody>
      </p:sp>
      <p:sp>
        <p:nvSpPr>
          <p:cNvPr id="109" name="Ut enim ad minim veniam, quis nostrud exerc. Irure dolor in reprehend incididunt ut labore et dolore magna aliqua. Ut enim ad minim veniam, quis nostrud exercitation ullamco laboris nisi ut aliquip ex ea commodo consequat.…">
            <a:extLst>
              <a:ext uri="{FF2B5EF4-FFF2-40B4-BE49-F238E27FC236}">
                <a16:creationId xmlns:a16="http://schemas.microsoft.com/office/drawing/2014/main" id="{024E81C8-21E8-B54C-AE6B-9F598E2E96CD}"/>
              </a:ext>
            </a:extLst>
          </p:cNvPr>
          <p:cNvSpPr txBox="1"/>
          <p:nvPr/>
        </p:nvSpPr>
        <p:spPr>
          <a:xfrm>
            <a:off x="4553867" y="802684"/>
            <a:ext cx="2706586" cy="128632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0360" tIns="30360" rIns="30360" bIns="30360" anchor="t">
            <a:spAutoFit/>
          </a:bodyPr>
          <a:lstStyle/>
          <a:p>
            <a:pPr algn="just">
              <a:lnSpc>
                <a:spcPct val="150000"/>
              </a:lnSpc>
              <a:defRPr sz="1000" b="0">
                <a:solidFill>
                  <a:srgbClr val="FFFFFF"/>
                </a:solidFill>
                <a:latin typeface="Calibri"/>
                <a:ea typeface="Calibri"/>
                <a:cs typeface="Calibri"/>
                <a:sym typeface="Calibri"/>
              </a:defRPr>
            </a:pPr>
            <a:r>
              <a:rPr lang="en-US" sz="900">
                <a:solidFill>
                  <a:schemeClr val="bg2">
                    <a:lumMod val="25000"/>
                  </a:schemeClr>
                </a:solidFill>
                <a:latin typeface="+mj-lt"/>
              </a:rPr>
              <a:t>Ut enim ad minim veniam, quis nostrud exerc. Irure dolor in reprehend incididunt ut labore et dolore magna aliqua. Ut enim ad minim veniam, quis nostrud exercitation ullamco laboris nisi ut aliquip ex ea commodo consequat. Ut enim ad minim veniam, quis nostrud exerc. Irure dolor in reprehend incididunt.</a:t>
            </a:r>
          </a:p>
        </p:txBody>
      </p:sp>
      <p:cxnSp>
        <p:nvCxnSpPr>
          <p:cNvPr id="110" name="Straight Connector 109">
            <a:extLst>
              <a:ext uri="{FF2B5EF4-FFF2-40B4-BE49-F238E27FC236}">
                <a16:creationId xmlns:a16="http://schemas.microsoft.com/office/drawing/2014/main" id="{8EB6BFDB-2735-7047-A183-F83FE89A615E}"/>
              </a:ext>
            </a:extLst>
          </p:cNvPr>
          <p:cNvCxnSpPr>
            <a:cxnSpLocks/>
          </p:cNvCxnSpPr>
          <p:nvPr/>
        </p:nvCxnSpPr>
        <p:spPr>
          <a:xfrm flipH="1">
            <a:off x="2144218" y="9176978"/>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111" name="Straight Connector 110">
            <a:extLst>
              <a:ext uri="{FF2B5EF4-FFF2-40B4-BE49-F238E27FC236}">
                <a16:creationId xmlns:a16="http://schemas.microsoft.com/office/drawing/2014/main" id="{87D4F8E4-32E7-9841-ACEB-9C3106F23B4E}"/>
              </a:ext>
            </a:extLst>
          </p:cNvPr>
          <p:cNvCxnSpPr>
            <a:cxnSpLocks/>
          </p:cNvCxnSpPr>
          <p:nvPr/>
        </p:nvCxnSpPr>
        <p:spPr>
          <a:xfrm flipH="1">
            <a:off x="2144218" y="9176978"/>
            <a:ext cx="916455" cy="0"/>
          </a:xfrm>
          <a:prstGeom prst="line">
            <a:avLst/>
          </a:prstGeom>
          <a:noFill/>
          <a:ln w="38100" cap="rnd">
            <a:solidFill>
              <a:srgbClr val="FFA295"/>
            </a:solidFill>
            <a:prstDash val="solid"/>
            <a:miter lim="400000"/>
          </a:ln>
          <a:effectLst/>
          <a:sp3d/>
        </p:spPr>
        <p:style>
          <a:lnRef idx="0">
            <a:scrgbClr r="0" g="0" b="0"/>
          </a:lnRef>
          <a:fillRef idx="0">
            <a:scrgbClr r="0" g="0" b="0"/>
          </a:fillRef>
          <a:effectRef idx="0">
            <a:scrgbClr r="0" g="0" b="0"/>
          </a:effectRef>
          <a:fontRef idx="none"/>
        </p:style>
      </p:cxnSp>
      <p:cxnSp>
        <p:nvCxnSpPr>
          <p:cNvPr id="112" name="Straight Connector 111">
            <a:extLst>
              <a:ext uri="{FF2B5EF4-FFF2-40B4-BE49-F238E27FC236}">
                <a16:creationId xmlns:a16="http://schemas.microsoft.com/office/drawing/2014/main" id="{40BFA52D-7A5B-AB45-B348-26A7C747277F}"/>
              </a:ext>
            </a:extLst>
          </p:cNvPr>
          <p:cNvCxnSpPr>
            <a:cxnSpLocks/>
          </p:cNvCxnSpPr>
          <p:nvPr/>
        </p:nvCxnSpPr>
        <p:spPr>
          <a:xfrm flipH="1">
            <a:off x="3454858" y="9176978"/>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113" name="Straight Connector 112">
            <a:extLst>
              <a:ext uri="{FF2B5EF4-FFF2-40B4-BE49-F238E27FC236}">
                <a16:creationId xmlns:a16="http://schemas.microsoft.com/office/drawing/2014/main" id="{79FBAA66-BF13-1A45-ACB9-560326335874}"/>
              </a:ext>
            </a:extLst>
          </p:cNvPr>
          <p:cNvCxnSpPr>
            <a:cxnSpLocks/>
          </p:cNvCxnSpPr>
          <p:nvPr/>
        </p:nvCxnSpPr>
        <p:spPr>
          <a:xfrm flipH="1">
            <a:off x="3454859" y="9176978"/>
            <a:ext cx="820215" cy="0"/>
          </a:xfrm>
          <a:prstGeom prst="line">
            <a:avLst/>
          </a:prstGeom>
          <a:noFill/>
          <a:ln w="38100" cap="rnd">
            <a:solidFill>
              <a:srgbClr val="FFA295"/>
            </a:solidFill>
            <a:prstDash val="solid"/>
            <a:miter lim="400000"/>
          </a:ln>
          <a:effectLst/>
          <a:sp3d/>
        </p:spPr>
        <p:style>
          <a:lnRef idx="0">
            <a:scrgbClr r="0" g="0" b="0"/>
          </a:lnRef>
          <a:fillRef idx="0">
            <a:scrgbClr r="0" g="0" b="0"/>
          </a:fillRef>
          <a:effectRef idx="0">
            <a:scrgbClr r="0" g="0" b="0"/>
          </a:effectRef>
          <a:fontRef idx="none"/>
        </p:style>
      </p:cxnSp>
      <p:cxnSp>
        <p:nvCxnSpPr>
          <p:cNvPr id="114" name="Straight Connector 113">
            <a:extLst>
              <a:ext uri="{FF2B5EF4-FFF2-40B4-BE49-F238E27FC236}">
                <a16:creationId xmlns:a16="http://schemas.microsoft.com/office/drawing/2014/main" id="{F02203EA-85F3-5949-BA9D-E771C9004C93}"/>
              </a:ext>
            </a:extLst>
          </p:cNvPr>
          <p:cNvCxnSpPr>
            <a:cxnSpLocks/>
          </p:cNvCxnSpPr>
          <p:nvPr/>
        </p:nvCxnSpPr>
        <p:spPr>
          <a:xfrm flipH="1">
            <a:off x="4750258" y="9176978"/>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115" name="Straight Connector 114">
            <a:extLst>
              <a:ext uri="{FF2B5EF4-FFF2-40B4-BE49-F238E27FC236}">
                <a16:creationId xmlns:a16="http://schemas.microsoft.com/office/drawing/2014/main" id="{79B0ECE1-FB7B-604D-8536-87B90452665F}"/>
              </a:ext>
            </a:extLst>
          </p:cNvPr>
          <p:cNvCxnSpPr>
            <a:cxnSpLocks/>
          </p:cNvCxnSpPr>
          <p:nvPr/>
        </p:nvCxnSpPr>
        <p:spPr>
          <a:xfrm flipH="1">
            <a:off x="4750259" y="9176978"/>
            <a:ext cx="431233" cy="0"/>
          </a:xfrm>
          <a:prstGeom prst="line">
            <a:avLst/>
          </a:prstGeom>
          <a:noFill/>
          <a:ln w="38100" cap="rnd">
            <a:solidFill>
              <a:srgbClr val="FFA295"/>
            </a:solidFill>
            <a:prstDash val="solid"/>
            <a:miter lim="400000"/>
          </a:ln>
          <a:effectLst/>
          <a:sp3d/>
        </p:spPr>
        <p:style>
          <a:lnRef idx="0">
            <a:scrgbClr r="0" g="0" b="0"/>
          </a:lnRef>
          <a:fillRef idx="0">
            <a:scrgbClr r="0" g="0" b="0"/>
          </a:fillRef>
          <a:effectRef idx="0">
            <a:scrgbClr r="0" g="0" b="0"/>
          </a:effectRef>
          <a:fontRef idx="none"/>
        </p:style>
      </p:cxnSp>
      <p:cxnSp>
        <p:nvCxnSpPr>
          <p:cNvPr id="116" name="Straight Connector 115">
            <a:extLst>
              <a:ext uri="{FF2B5EF4-FFF2-40B4-BE49-F238E27FC236}">
                <a16:creationId xmlns:a16="http://schemas.microsoft.com/office/drawing/2014/main" id="{9D05A35A-225F-CF4C-A1A7-D6C3EAA8FDB0}"/>
              </a:ext>
            </a:extLst>
          </p:cNvPr>
          <p:cNvCxnSpPr>
            <a:cxnSpLocks/>
          </p:cNvCxnSpPr>
          <p:nvPr/>
        </p:nvCxnSpPr>
        <p:spPr>
          <a:xfrm flipH="1">
            <a:off x="6060898" y="9176978"/>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117" name="Straight Connector 116">
            <a:extLst>
              <a:ext uri="{FF2B5EF4-FFF2-40B4-BE49-F238E27FC236}">
                <a16:creationId xmlns:a16="http://schemas.microsoft.com/office/drawing/2014/main" id="{339CA508-496B-C14E-AA6C-73343110E31D}"/>
              </a:ext>
            </a:extLst>
          </p:cNvPr>
          <p:cNvCxnSpPr>
            <a:cxnSpLocks/>
          </p:cNvCxnSpPr>
          <p:nvPr/>
        </p:nvCxnSpPr>
        <p:spPr>
          <a:xfrm flipH="1">
            <a:off x="6060899" y="9176978"/>
            <a:ext cx="591190" cy="0"/>
          </a:xfrm>
          <a:prstGeom prst="line">
            <a:avLst/>
          </a:prstGeom>
          <a:noFill/>
          <a:ln w="38100" cap="rnd">
            <a:solidFill>
              <a:srgbClr val="FFA295"/>
            </a:solidFill>
            <a:prstDash val="solid"/>
            <a:miter lim="400000"/>
          </a:ln>
          <a:effectLst/>
          <a:sp3d/>
        </p:spPr>
        <p:style>
          <a:lnRef idx="0">
            <a:scrgbClr r="0" g="0" b="0"/>
          </a:lnRef>
          <a:fillRef idx="0">
            <a:scrgbClr r="0" g="0" b="0"/>
          </a:fillRef>
          <a:effectRef idx="0">
            <a:scrgbClr r="0" g="0" b="0"/>
          </a:effectRef>
          <a:fontRef idx="none"/>
        </p:style>
      </p:cxnSp>
      <p:sp>
        <p:nvSpPr>
          <p:cNvPr id="118" name="ZoneTexte 7">
            <a:extLst>
              <a:ext uri="{FF2B5EF4-FFF2-40B4-BE49-F238E27FC236}">
                <a16:creationId xmlns:a16="http://schemas.microsoft.com/office/drawing/2014/main" id="{E10B570F-5D9B-A340-A465-5D622828F2BB}"/>
              </a:ext>
            </a:extLst>
          </p:cNvPr>
          <p:cNvSpPr txBox="1"/>
          <p:nvPr/>
        </p:nvSpPr>
        <p:spPr>
          <a:xfrm>
            <a:off x="4553866" y="408510"/>
            <a:ext cx="1564137" cy="30753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1600" b="1" i="0" u="none" strike="noStrike" cap="none" spc="300" normalizeH="0" baseline="0" noProof="1">
                <a:ln>
                  <a:noFill/>
                </a:ln>
                <a:solidFill>
                  <a:schemeClr val="bg1"/>
                </a:solidFill>
                <a:effectLst/>
                <a:uFillTx/>
                <a:latin typeface="+mn-lt"/>
                <a:sym typeface="Helvetica Neue"/>
              </a:rPr>
              <a:t>PROFILE</a:t>
            </a:r>
          </a:p>
        </p:txBody>
      </p:sp>
      <p:sp>
        <p:nvSpPr>
          <p:cNvPr id="119" name="Graphique 37">
            <a:extLst>
              <a:ext uri="{FF2B5EF4-FFF2-40B4-BE49-F238E27FC236}">
                <a16:creationId xmlns:a16="http://schemas.microsoft.com/office/drawing/2014/main" id="{FF13E8AB-0DB0-4A46-A445-3E3692601C2D}"/>
              </a:ext>
            </a:extLst>
          </p:cNvPr>
          <p:cNvSpPr/>
          <p:nvPr/>
        </p:nvSpPr>
        <p:spPr>
          <a:xfrm>
            <a:off x="1045541" y="2869853"/>
            <a:ext cx="137518" cy="110740"/>
          </a:xfrm>
          <a:custGeom>
            <a:avLst/>
            <a:gdLst>
              <a:gd name="connsiteX0" fmla="*/ 4670775 w 4695825"/>
              <a:gd name="connsiteY0" fmla="*/ 473297 h 3781425"/>
              <a:gd name="connsiteX1" fmla="*/ 4163187 w 4695825"/>
              <a:gd name="connsiteY1" fmla="*/ 602933 h 3781425"/>
              <a:gd name="connsiteX2" fmla="*/ 4575143 w 4695825"/>
              <a:gd name="connsiteY2" fmla="*/ 114109 h 3781425"/>
              <a:gd name="connsiteX3" fmla="*/ 4553712 w 4695825"/>
              <a:gd name="connsiteY3" fmla="*/ 96107 h 3781425"/>
              <a:gd name="connsiteX4" fmla="*/ 3974307 w 4695825"/>
              <a:gd name="connsiteY4" fmla="*/ 307562 h 3781425"/>
              <a:gd name="connsiteX5" fmla="*/ 3268599 w 4695825"/>
              <a:gd name="connsiteY5" fmla="*/ 7144 h 3781425"/>
              <a:gd name="connsiteX6" fmla="*/ 2302288 w 4695825"/>
              <a:gd name="connsiteY6" fmla="*/ 958501 h 3781425"/>
              <a:gd name="connsiteX7" fmla="*/ 2327243 w 4695825"/>
              <a:gd name="connsiteY7" fmla="*/ 1175385 h 3781425"/>
              <a:gd name="connsiteX8" fmla="*/ 339852 w 4695825"/>
              <a:gd name="connsiteY8" fmla="*/ 187071 h 3781425"/>
              <a:gd name="connsiteX9" fmla="*/ 330994 w 4695825"/>
              <a:gd name="connsiteY9" fmla="*/ 187833 h 3781425"/>
              <a:gd name="connsiteX10" fmla="*/ 204121 w 4695825"/>
              <a:gd name="connsiteY10" fmla="*/ 659606 h 3781425"/>
              <a:gd name="connsiteX11" fmla="*/ 617315 w 4695825"/>
              <a:gd name="connsiteY11" fmla="*/ 1439799 h 3781425"/>
              <a:gd name="connsiteX12" fmla="*/ 613696 w 4695825"/>
              <a:gd name="connsiteY12" fmla="*/ 1450562 h 3781425"/>
              <a:gd name="connsiteX13" fmla="*/ 204311 w 4695825"/>
              <a:gd name="connsiteY13" fmla="*/ 1336739 h 3781425"/>
              <a:gd name="connsiteX14" fmla="*/ 196977 w 4695825"/>
              <a:gd name="connsiteY14" fmla="*/ 1341025 h 3781425"/>
              <a:gd name="connsiteX15" fmla="*/ 262223 w 4695825"/>
              <a:gd name="connsiteY15" fmla="*/ 1689164 h 3781425"/>
              <a:gd name="connsiteX16" fmla="*/ 972312 w 4695825"/>
              <a:gd name="connsiteY16" fmla="*/ 2277618 h 3781425"/>
              <a:gd name="connsiteX17" fmla="*/ 717042 w 4695825"/>
              <a:gd name="connsiteY17" fmla="*/ 2311337 h 3781425"/>
              <a:gd name="connsiteX18" fmla="*/ 543687 w 4695825"/>
              <a:gd name="connsiteY18" fmla="*/ 2295144 h 3781425"/>
              <a:gd name="connsiteX19" fmla="*/ 537591 w 4695825"/>
              <a:gd name="connsiteY19" fmla="*/ 2302193 h 3781425"/>
              <a:gd name="connsiteX20" fmla="*/ 1421416 w 4695825"/>
              <a:gd name="connsiteY20" fmla="*/ 2953703 h 3781425"/>
              <a:gd name="connsiteX21" fmla="*/ 1424940 w 4695825"/>
              <a:gd name="connsiteY21" fmla="*/ 2964180 h 3781425"/>
              <a:gd name="connsiteX22" fmla="*/ 237268 w 4695825"/>
              <a:gd name="connsiteY22" fmla="*/ 3361849 h 3781425"/>
              <a:gd name="connsiteX23" fmla="*/ 7144 w 4695825"/>
              <a:gd name="connsiteY23" fmla="*/ 3348799 h 3781425"/>
              <a:gd name="connsiteX24" fmla="*/ 1488567 w 4695825"/>
              <a:gd name="connsiteY24" fmla="*/ 3775996 h 3781425"/>
              <a:gd name="connsiteX25" fmla="*/ 3299460 w 4695825"/>
              <a:gd name="connsiteY25" fmla="*/ 3122295 h 3781425"/>
              <a:gd name="connsiteX26" fmla="*/ 4173189 w 4695825"/>
              <a:gd name="connsiteY26" fmla="*/ 1643348 h 3781425"/>
              <a:gd name="connsiteX27" fmla="*/ 4239387 w 4695825"/>
              <a:gd name="connsiteY27" fmla="*/ 1068991 h 3781425"/>
              <a:gd name="connsiteX28" fmla="*/ 4236244 w 4695825"/>
              <a:gd name="connsiteY28" fmla="*/ 946023 h 3781425"/>
              <a:gd name="connsiteX29" fmla="*/ 4688872 w 4695825"/>
              <a:gd name="connsiteY29" fmla="*/ 495491 h 3781425"/>
              <a:gd name="connsiteX30" fmla="*/ 4670775 w 4695825"/>
              <a:gd name="connsiteY30" fmla="*/ 473297 h 378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695825" h="3781425">
                <a:moveTo>
                  <a:pt x="4670775" y="473297"/>
                </a:moveTo>
                <a:cubicBezTo>
                  <a:pt x="4511516" y="537877"/>
                  <a:pt x="4340924" y="581977"/>
                  <a:pt x="4163187" y="602933"/>
                </a:cubicBezTo>
                <a:cubicBezTo>
                  <a:pt x="4351592" y="492157"/>
                  <a:pt x="4498372" y="319945"/>
                  <a:pt x="4575143" y="114109"/>
                </a:cubicBezTo>
                <a:cubicBezTo>
                  <a:pt x="4579906" y="101155"/>
                  <a:pt x="4565714" y="89440"/>
                  <a:pt x="4553712" y="96107"/>
                </a:cubicBezTo>
                <a:cubicBezTo>
                  <a:pt x="4376071" y="195072"/>
                  <a:pt x="4181285" y="267652"/>
                  <a:pt x="3974307" y="307562"/>
                </a:cubicBezTo>
                <a:cubicBezTo>
                  <a:pt x="3798379" y="122682"/>
                  <a:pt x="3547110" y="7144"/>
                  <a:pt x="3268599" y="7144"/>
                </a:cubicBezTo>
                <a:cubicBezTo>
                  <a:pt x="2735390" y="7144"/>
                  <a:pt x="2302288" y="433292"/>
                  <a:pt x="2302288" y="958501"/>
                </a:cubicBezTo>
                <a:cubicBezTo>
                  <a:pt x="2302288" y="1033177"/>
                  <a:pt x="2310956" y="1105567"/>
                  <a:pt x="2327243" y="1175385"/>
                </a:cubicBezTo>
                <a:cubicBezTo>
                  <a:pt x="1526667" y="1135571"/>
                  <a:pt x="816483" y="759238"/>
                  <a:pt x="339852" y="187071"/>
                </a:cubicBezTo>
                <a:cubicBezTo>
                  <a:pt x="337471" y="184213"/>
                  <a:pt x="332899" y="184595"/>
                  <a:pt x="330994" y="187833"/>
                </a:cubicBezTo>
                <a:cubicBezTo>
                  <a:pt x="250888" y="326898"/>
                  <a:pt x="204121" y="488156"/>
                  <a:pt x="204121" y="659606"/>
                </a:cubicBezTo>
                <a:cubicBezTo>
                  <a:pt x="204121" y="982027"/>
                  <a:pt x="367570" y="1267587"/>
                  <a:pt x="617315" y="1439799"/>
                </a:cubicBezTo>
                <a:cubicBezTo>
                  <a:pt x="622173" y="1443133"/>
                  <a:pt x="619601" y="1450943"/>
                  <a:pt x="613696" y="1450562"/>
                </a:cubicBezTo>
                <a:cubicBezTo>
                  <a:pt x="466058" y="1442847"/>
                  <a:pt x="326993" y="1402271"/>
                  <a:pt x="204311" y="1336739"/>
                </a:cubicBezTo>
                <a:cubicBezTo>
                  <a:pt x="200787" y="1334833"/>
                  <a:pt x="196691" y="1337024"/>
                  <a:pt x="196977" y="1341025"/>
                </a:cubicBezTo>
                <a:cubicBezTo>
                  <a:pt x="199358" y="1382839"/>
                  <a:pt x="212979" y="1569339"/>
                  <a:pt x="262223" y="1689164"/>
                </a:cubicBezTo>
                <a:cubicBezTo>
                  <a:pt x="384143" y="1986058"/>
                  <a:pt x="646557" y="2213134"/>
                  <a:pt x="972312" y="2277618"/>
                </a:cubicBezTo>
                <a:cubicBezTo>
                  <a:pt x="890873" y="2298859"/>
                  <a:pt x="805053" y="2311337"/>
                  <a:pt x="717042" y="2311337"/>
                </a:cubicBezTo>
                <a:cubicBezTo>
                  <a:pt x="658273" y="2311337"/>
                  <a:pt x="600551" y="2305526"/>
                  <a:pt x="543687" y="2295144"/>
                </a:cubicBezTo>
                <a:cubicBezTo>
                  <a:pt x="539686" y="2294382"/>
                  <a:pt x="536258" y="2298287"/>
                  <a:pt x="537591" y="2302193"/>
                </a:cubicBezTo>
                <a:cubicBezTo>
                  <a:pt x="662273" y="2670524"/>
                  <a:pt x="1009079" y="2939891"/>
                  <a:pt x="1421416" y="2953703"/>
                </a:cubicBezTo>
                <a:cubicBezTo>
                  <a:pt x="1426940" y="2953893"/>
                  <a:pt x="1429321" y="2960751"/>
                  <a:pt x="1424940" y="2964180"/>
                </a:cubicBezTo>
                <a:cubicBezTo>
                  <a:pt x="1095946" y="3213735"/>
                  <a:pt x="685133" y="3361849"/>
                  <a:pt x="237268" y="3361849"/>
                </a:cubicBezTo>
                <a:cubicBezTo>
                  <a:pt x="159067" y="3361849"/>
                  <a:pt x="83058" y="3357467"/>
                  <a:pt x="7144" y="3348799"/>
                </a:cubicBezTo>
                <a:cubicBezTo>
                  <a:pt x="434911" y="3618548"/>
                  <a:pt x="942975" y="3775996"/>
                  <a:pt x="1488567" y="3775996"/>
                </a:cubicBezTo>
                <a:cubicBezTo>
                  <a:pt x="2240566" y="3775996"/>
                  <a:pt x="2848356" y="3516725"/>
                  <a:pt x="3299460" y="3122295"/>
                </a:cubicBezTo>
                <a:cubicBezTo>
                  <a:pt x="3754660" y="2724341"/>
                  <a:pt x="4050125" y="2188750"/>
                  <a:pt x="4173189" y="1643348"/>
                </a:cubicBezTo>
                <a:cubicBezTo>
                  <a:pt x="4216527" y="1451515"/>
                  <a:pt x="4239387" y="1257967"/>
                  <a:pt x="4239387" y="1068991"/>
                </a:cubicBezTo>
                <a:cubicBezTo>
                  <a:pt x="4239387" y="1028033"/>
                  <a:pt x="4238339" y="986790"/>
                  <a:pt x="4236244" y="946023"/>
                </a:cubicBezTo>
                <a:cubicBezTo>
                  <a:pt x="4411123" y="821626"/>
                  <a:pt x="4564571" y="668846"/>
                  <a:pt x="4688872" y="495491"/>
                </a:cubicBezTo>
                <a:cubicBezTo>
                  <a:pt x="4697349" y="483394"/>
                  <a:pt x="4684586" y="467773"/>
                  <a:pt x="4670775" y="473297"/>
                </a:cubicBezTo>
                <a:close/>
              </a:path>
            </a:pathLst>
          </a:custGeom>
          <a:solidFill>
            <a:schemeClr val="tx1">
              <a:lumMod val="50000"/>
              <a:lumOff val="50000"/>
            </a:schemeClr>
          </a:solidFill>
          <a:ln w="9525" cap="flat">
            <a:noFill/>
            <a:prstDash val="solid"/>
            <a:miter/>
          </a:ln>
        </p:spPr>
        <p:txBody>
          <a:bodyPr rtlCol="0" anchor="ctr"/>
          <a:lstStyle/>
          <a:p>
            <a:pPr algn="ctr" defTabSz="602456" hangingPunct="0"/>
            <a:endParaRPr lang="en-US" sz="2400" b="1" kern="0" noProof="1">
              <a:solidFill>
                <a:srgbClr val="000000"/>
              </a:solidFill>
              <a:latin typeface="Helvetica Neue"/>
              <a:sym typeface="Helvetica Neue"/>
            </a:endParaRPr>
          </a:p>
        </p:txBody>
      </p:sp>
      <p:sp>
        <p:nvSpPr>
          <p:cNvPr id="120" name="Graphique 40">
            <a:extLst>
              <a:ext uri="{FF2B5EF4-FFF2-40B4-BE49-F238E27FC236}">
                <a16:creationId xmlns:a16="http://schemas.microsoft.com/office/drawing/2014/main" id="{A28CCC79-FB79-7141-B338-EDC79C695A86}"/>
              </a:ext>
            </a:extLst>
          </p:cNvPr>
          <p:cNvSpPr/>
          <p:nvPr/>
        </p:nvSpPr>
        <p:spPr>
          <a:xfrm>
            <a:off x="769373" y="2861206"/>
            <a:ext cx="121964" cy="121964"/>
          </a:xfrm>
          <a:custGeom>
            <a:avLst/>
            <a:gdLst>
              <a:gd name="connsiteX0" fmla="*/ 2405 w 1443065"/>
              <a:gd name="connsiteY0" fmla="*/ 482144 h 1443066"/>
              <a:gd name="connsiteX1" fmla="*/ 338126 w 1443065"/>
              <a:gd name="connsiteY1" fmla="*/ 482144 h 1443066"/>
              <a:gd name="connsiteX2" fmla="*/ 338126 w 1443065"/>
              <a:gd name="connsiteY2" fmla="*/ 1441559 h 1443066"/>
              <a:gd name="connsiteX3" fmla="*/ 2405 w 1443065"/>
              <a:gd name="connsiteY3" fmla="*/ 1441559 h 1443066"/>
              <a:gd name="connsiteX4" fmla="*/ 2405 w 1443065"/>
              <a:gd name="connsiteY4" fmla="*/ 482144 h 1443066"/>
              <a:gd name="connsiteX5" fmla="*/ 170282 w 1443065"/>
              <a:gd name="connsiteY5" fmla="*/ 2405 h 1443066"/>
              <a:gd name="connsiteX6" fmla="*/ 6510 w 1443065"/>
              <a:gd name="connsiteY6" fmla="*/ 207898 h 1443066"/>
              <a:gd name="connsiteX7" fmla="*/ 135295 w 1443065"/>
              <a:gd name="connsiteY7" fmla="*/ 334695 h 1443066"/>
              <a:gd name="connsiteX8" fmla="*/ 338094 w 1443065"/>
              <a:gd name="connsiteY8" fmla="*/ 170250 h 1443066"/>
              <a:gd name="connsiteX9" fmla="*/ 170282 w 1443065"/>
              <a:gd name="connsiteY9" fmla="*/ 2405 h 1443066"/>
              <a:gd name="connsiteX10" fmla="*/ 1083967 w 1443065"/>
              <a:gd name="connsiteY10" fmla="*/ 482144 h 1443066"/>
              <a:gd name="connsiteX11" fmla="*/ 801703 w 1443065"/>
              <a:gd name="connsiteY11" fmla="*/ 584923 h 1443066"/>
              <a:gd name="connsiteX12" fmla="*/ 801703 w 1443065"/>
              <a:gd name="connsiteY12" fmla="*/ 482144 h 1443066"/>
              <a:gd name="connsiteX13" fmla="*/ 529926 w 1443065"/>
              <a:gd name="connsiteY13" fmla="*/ 482144 h 1443066"/>
              <a:gd name="connsiteX14" fmla="*/ 529926 w 1443065"/>
              <a:gd name="connsiteY14" fmla="*/ 1441559 h 1443066"/>
              <a:gd name="connsiteX15" fmla="*/ 809592 w 1443065"/>
              <a:gd name="connsiteY15" fmla="*/ 1441559 h 1443066"/>
              <a:gd name="connsiteX16" fmla="*/ 809592 w 1443065"/>
              <a:gd name="connsiteY16" fmla="*/ 939340 h 1443066"/>
              <a:gd name="connsiteX17" fmla="*/ 988340 w 1443065"/>
              <a:gd name="connsiteY17" fmla="*/ 719256 h 1443066"/>
              <a:gd name="connsiteX18" fmla="*/ 1153427 w 1443065"/>
              <a:gd name="connsiteY18" fmla="*/ 947453 h 1443066"/>
              <a:gd name="connsiteX19" fmla="*/ 1153427 w 1443065"/>
              <a:gd name="connsiteY19" fmla="*/ 1441559 h 1443066"/>
              <a:gd name="connsiteX20" fmla="*/ 1441430 w 1443065"/>
              <a:gd name="connsiteY20" fmla="*/ 1441559 h 1443066"/>
              <a:gd name="connsiteX21" fmla="*/ 1441430 w 1443065"/>
              <a:gd name="connsiteY21" fmla="*/ 776851 h 1443066"/>
              <a:gd name="connsiteX22" fmla="*/ 1083967 w 1443065"/>
              <a:gd name="connsiteY22" fmla="*/ 482144 h 1443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43065" h="1443066">
                <a:moveTo>
                  <a:pt x="2405" y="482144"/>
                </a:moveTo>
                <a:lnTo>
                  <a:pt x="338126" y="482144"/>
                </a:lnTo>
                <a:lnTo>
                  <a:pt x="338126" y="1441559"/>
                </a:lnTo>
                <a:lnTo>
                  <a:pt x="2405" y="1441559"/>
                </a:lnTo>
                <a:lnTo>
                  <a:pt x="2405" y="482144"/>
                </a:lnTo>
                <a:close/>
                <a:moveTo>
                  <a:pt x="170282" y="2405"/>
                </a:moveTo>
                <a:cubicBezTo>
                  <a:pt x="65130" y="2405"/>
                  <a:pt x="-17189" y="99058"/>
                  <a:pt x="6510" y="207898"/>
                </a:cubicBezTo>
                <a:cubicBezTo>
                  <a:pt x="20267" y="271136"/>
                  <a:pt x="71865" y="321964"/>
                  <a:pt x="135295" y="334695"/>
                </a:cubicBezTo>
                <a:cubicBezTo>
                  <a:pt x="243493" y="356437"/>
                  <a:pt x="338094" y="274503"/>
                  <a:pt x="338094" y="170250"/>
                </a:cubicBezTo>
                <a:cubicBezTo>
                  <a:pt x="338126" y="77733"/>
                  <a:pt x="263087" y="2405"/>
                  <a:pt x="170282" y="2405"/>
                </a:cubicBezTo>
                <a:close/>
                <a:moveTo>
                  <a:pt x="1083967" y="482144"/>
                </a:moveTo>
                <a:cubicBezTo>
                  <a:pt x="910478" y="482144"/>
                  <a:pt x="841500" y="509210"/>
                  <a:pt x="801703" y="584923"/>
                </a:cubicBezTo>
                <a:lnTo>
                  <a:pt x="801703" y="482144"/>
                </a:lnTo>
                <a:lnTo>
                  <a:pt x="529926" y="482144"/>
                </a:lnTo>
                <a:lnTo>
                  <a:pt x="529926" y="1441559"/>
                </a:lnTo>
                <a:lnTo>
                  <a:pt x="809592" y="1441559"/>
                </a:lnTo>
                <a:lnTo>
                  <a:pt x="809592" y="939340"/>
                </a:lnTo>
                <a:cubicBezTo>
                  <a:pt x="809592" y="813953"/>
                  <a:pt x="833355" y="719256"/>
                  <a:pt x="988340" y="719256"/>
                </a:cubicBezTo>
                <a:cubicBezTo>
                  <a:pt x="1141145" y="719256"/>
                  <a:pt x="1153427" y="835824"/>
                  <a:pt x="1153427" y="947453"/>
                </a:cubicBezTo>
                <a:lnTo>
                  <a:pt x="1153427" y="1441559"/>
                </a:lnTo>
                <a:lnTo>
                  <a:pt x="1441430" y="1441559"/>
                </a:lnTo>
                <a:cubicBezTo>
                  <a:pt x="1441430" y="1441559"/>
                  <a:pt x="1446754" y="819116"/>
                  <a:pt x="1441430" y="776851"/>
                </a:cubicBezTo>
                <a:cubicBezTo>
                  <a:pt x="1418887" y="596018"/>
                  <a:pt x="1328422" y="482144"/>
                  <a:pt x="1083967" y="482144"/>
                </a:cubicBezTo>
                <a:close/>
              </a:path>
            </a:pathLst>
          </a:custGeom>
          <a:solidFill>
            <a:schemeClr val="tx1">
              <a:lumMod val="50000"/>
              <a:lumOff val="50000"/>
            </a:schemeClr>
          </a:solidFill>
          <a:ln w="9525" cap="flat">
            <a:noFill/>
            <a:prstDash val="solid"/>
            <a:miter/>
          </a:ln>
        </p:spPr>
        <p:txBody>
          <a:bodyPr rtlCol="0" anchor="ctr"/>
          <a:lstStyle/>
          <a:p>
            <a:pPr algn="ctr" defTabSz="602456" hangingPunct="0"/>
            <a:endParaRPr lang="en-US" sz="2400" b="1" kern="0" noProof="1">
              <a:solidFill>
                <a:srgbClr val="000000"/>
              </a:solidFill>
              <a:latin typeface="Helvetica Neue"/>
              <a:sym typeface="Helvetica Neue"/>
            </a:endParaRPr>
          </a:p>
        </p:txBody>
      </p:sp>
      <p:sp>
        <p:nvSpPr>
          <p:cNvPr id="121" name="Graphique 43">
            <a:extLst>
              <a:ext uri="{FF2B5EF4-FFF2-40B4-BE49-F238E27FC236}">
                <a16:creationId xmlns:a16="http://schemas.microsoft.com/office/drawing/2014/main" id="{13495699-8558-8242-AE81-2368119BA464}"/>
              </a:ext>
            </a:extLst>
          </p:cNvPr>
          <p:cNvSpPr/>
          <p:nvPr/>
        </p:nvSpPr>
        <p:spPr>
          <a:xfrm>
            <a:off x="1369681" y="2862216"/>
            <a:ext cx="56339" cy="120653"/>
          </a:xfrm>
          <a:custGeom>
            <a:avLst/>
            <a:gdLst>
              <a:gd name="connsiteX0" fmla="*/ 1379220 w 2085975"/>
              <a:gd name="connsiteY0" fmla="*/ 987933 h 4467225"/>
              <a:gd name="connsiteX1" fmla="*/ 1576292 w 2085975"/>
              <a:gd name="connsiteY1" fmla="*/ 773716 h 4467225"/>
              <a:gd name="connsiteX2" fmla="*/ 2076736 w 2085975"/>
              <a:gd name="connsiteY2" fmla="*/ 773716 h 4467225"/>
              <a:gd name="connsiteX3" fmla="*/ 2076736 w 2085975"/>
              <a:gd name="connsiteY3" fmla="*/ 10192 h 4467225"/>
              <a:gd name="connsiteX4" fmla="*/ 1387697 w 2085975"/>
              <a:gd name="connsiteY4" fmla="*/ 7144 h 4467225"/>
              <a:gd name="connsiteX5" fmla="*/ 449294 w 2085975"/>
              <a:gd name="connsiteY5" fmla="*/ 941642 h 4467225"/>
              <a:gd name="connsiteX6" fmla="*/ 449294 w 2085975"/>
              <a:gd name="connsiteY6" fmla="*/ 1344454 h 4467225"/>
              <a:gd name="connsiteX7" fmla="*/ 7144 w 2085975"/>
              <a:gd name="connsiteY7" fmla="*/ 1344454 h 4467225"/>
              <a:gd name="connsiteX8" fmla="*/ 7144 w 2085975"/>
              <a:gd name="connsiteY8" fmla="*/ 2236375 h 4467225"/>
              <a:gd name="connsiteX9" fmla="*/ 453104 w 2085975"/>
              <a:gd name="connsiteY9" fmla="*/ 2236375 h 4467225"/>
              <a:gd name="connsiteX10" fmla="*/ 453104 w 2085975"/>
              <a:gd name="connsiteY10" fmla="*/ 4465606 h 4467225"/>
              <a:gd name="connsiteX11" fmla="*/ 1344739 w 2085975"/>
              <a:gd name="connsiteY11" fmla="*/ 4465606 h 4467225"/>
              <a:gd name="connsiteX12" fmla="*/ 1344739 w 2085975"/>
              <a:gd name="connsiteY12" fmla="*/ 2236375 h 4467225"/>
              <a:gd name="connsiteX13" fmla="*/ 2006536 w 2085975"/>
              <a:gd name="connsiteY13" fmla="*/ 2236375 h 4467225"/>
              <a:gd name="connsiteX14" fmla="*/ 2087880 w 2085975"/>
              <a:gd name="connsiteY14" fmla="*/ 1344454 h 4467225"/>
              <a:gd name="connsiteX15" fmla="*/ 1379125 w 2085975"/>
              <a:gd name="connsiteY15" fmla="*/ 1344454 h 4467225"/>
              <a:gd name="connsiteX16" fmla="*/ 1379125 w 2085975"/>
              <a:gd name="connsiteY16" fmla="*/ 987933 h 446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85975" h="4467225">
                <a:moveTo>
                  <a:pt x="1379220" y="987933"/>
                </a:moveTo>
                <a:cubicBezTo>
                  <a:pt x="1379220" y="814292"/>
                  <a:pt x="1495139" y="773716"/>
                  <a:pt x="1576292" y="773716"/>
                </a:cubicBezTo>
                <a:cubicBezTo>
                  <a:pt x="1657731" y="773716"/>
                  <a:pt x="2076736" y="773716"/>
                  <a:pt x="2076736" y="773716"/>
                </a:cubicBezTo>
                <a:lnTo>
                  <a:pt x="2076736" y="10192"/>
                </a:lnTo>
                <a:lnTo>
                  <a:pt x="1387697" y="7144"/>
                </a:lnTo>
                <a:cubicBezTo>
                  <a:pt x="622935" y="7144"/>
                  <a:pt x="449294" y="576929"/>
                  <a:pt x="449294" y="941642"/>
                </a:cubicBezTo>
                <a:lnTo>
                  <a:pt x="449294" y="1344454"/>
                </a:lnTo>
                <a:lnTo>
                  <a:pt x="7144" y="1344454"/>
                </a:lnTo>
                <a:lnTo>
                  <a:pt x="7144" y="2236375"/>
                </a:lnTo>
                <a:lnTo>
                  <a:pt x="453104" y="2236375"/>
                </a:lnTo>
                <a:cubicBezTo>
                  <a:pt x="453104" y="3246977"/>
                  <a:pt x="453104" y="4465606"/>
                  <a:pt x="453104" y="4465606"/>
                </a:cubicBezTo>
                <a:lnTo>
                  <a:pt x="1344739" y="4465606"/>
                </a:lnTo>
                <a:cubicBezTo>
                  <a:pt x="1344739" y="4465606"/>
                  <a:pt x="1344739" y="3234595"/>
                  <a:pt x="1344739" y="2236375"/>
                </a:cubicBezTo>
                <a:lnTo>
                  <a:pt x="2006536" y="2236375"/>
                </a:lnTo>
                <a:lnTo>
                  <a:pt x="2087880" y="1344454"/>
                </a:lnTo>
                <a:lnTo>
                  <a:pt x="1379125" y="1344454"/>
                </a:lnTo>
                <a:lnTo>
                  <a:pt x="1379125" y="987933"/>
                </a:lnTo>
                <a:close/>
              </a:path>
            </a:pathLst>
          </a:custGeom>
          <a:solidFill>
            <a:schemeClr val="tx1">
              <a:lumMod val="50000"/>
              <a:lumOff val="50000"/>
            </a:schemeClr>
          </a:solidFill>
          <a:ln w="9525" cap="flat">
            <a:noFill/>
            <a:prstDash val="solid"/>
            <a:miter/>
          </a:ln>
        </p:spPr>
        <p:txBody>
          <a:bodyPr rtlCol="0" anchor="ctr"/>
          <a:lstStyle/>
          <a:p>
            <a:pPr algn="ctr" defTabSz="602456" hangingPunct="0"/>
            <a:endParaRPr lang="en-US" sz="2400" b="1" kern="0" noProof="1">
              <a:solidFill>
                <a:srgbClr val="000000"/>
              </a:solidFill>
              <a:latin typeface="Helvetica Neue"/>
              <a:sym typeface="Helvetica Neue"/>
            </a:endParaRPr>
          </a:p>
        </p:txBody>
      </p:sp>
      <p:pic>
        <p:nvPicPr>
          <p:cNvPr id="3" name="Picture 2">
            <a:extLst>
              <a:ext uri="{FF2B5EF4-FFF2-40B4-BE49-F238E27FC236}">
                <a16:creationId xmlns:a16="http://schemas.microsoft.com/office/drawing/2014/main" id="{1B228DEF-0004-8254-9DE5-7B3FB681C3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219" y="9761874"/>
            <a:ext cx="1290801" cy="207191"/>
          </a:xfrm>
          <a:prstGeom prst="rect">
            <a:avLst/>
          </a:prstGeom>
        </p:spPr>
      </p:pic>
    </p:spTree>
    <p:extLst>
      <p:ext uri="{BB962C8B-B14F-4D97-AF65-F5344CB8AC3E}">
        <p14:creationId xmlns:p14="http://schemas.microsoft.com/office/powerpoint/2010/main" val="27841404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367</Words>
  <Application>Microsoft Office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 Neue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Abdo Ibrahiem</dc:creator>
  <cp:lastModifiedBy>User</cp:lastModifiedBy>
  <cp:revision>4</cp:revision>
  <dcterms:created xsi:type="dcterms:W3CDTF">2021-11-23T19:29:29Z</dcterms:created>
  <dcterms:modified xsi:type="dcterms:W3CDTF">2025-02-08T12:03:28Z</dcterms:modified>
</cp:coreProperties>
</file>