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3"/>
  </p:notesMasterIdLst>
  <p:sldIdLst>
    <p:sldId id="256" r:id="rId2"/>
  </p:sldIdLst>
  <p:sldSz cx="7772400" cy="100584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125" d="100"/>
          <a:sy n="125" d="100"/>
        </p:scale>
        <p:origin x="336" y="-50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5AEA344-A6EC-4FFD-853F-9228C2BF81B8}" type="datetimeFigureOut">
              <a:rPr lang="en-US" smtClean="0"/>
              <a:t>2/8/2025</a:t>
            </a:fld>
            <a:endParaRPr lang="en-US"/>
          </a:p>
        </p:txBody>
      </p:sp>
      <p:sp>
        <p:nvSpPr>
          <p:cNvPr id="4" name="Slide Image Placeholder 3"/>
          <p:cNvSpPr>
            <a:spLocks noGrp="1" noRot="1" noChangeAspect="1"/>
          </p:cNvSpPr>
          <p:nvPr>
            <p:ph type="sldImg" idx="2"/>
          </p:nvPr>
        </p:nvSpPr>
        <p:spPr>
          <a:xfrm>
            <a:off x="2236788" y="1143000"/>
            <a:ext cx="238442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93A5DA3-58F7-4AD0-908B-43E34A805DC5}" type="slidenum">
              <a:rPr lang="en-US" smtClean="0"/>
              <a:t>‹#›</a:t>
            </a:fld>
            <a:endParaRPr lang="en-US"/>
          </a:p>
        </p:txBody>
      </p:sp>
    </p:spTree>
    <p:extLst>
      <p:ext uri="{BB962C8B-B14F-4D97-AF65-F5344CB8AC3E}">
        <p14:creationId xmlns:p14="http://schemas.microsoft.com/office/powerpoint/2010/main" val="26464836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Namozagy.com</a:t>
            </a:r>
          </a:p>
        </p:txBody>
      </p:sp>
      <p:sp>
        <p:nvSpPr>
          <p:cNvPr id="4" name="Slide Number Placeholder 3"/>
          <p:cNvSpPr>
            <a:spLocks noGrp="1"/>
          </p:cNvSpPr>
          <p:nvPr>
            <p:ph type="sldNum" sz="quarter" idx="10"/>
          </p:nvPr>
        </p:nvSpPr>
        <p:spPr/>
        <p:txBody>
          <a:bodyPr/>
          <a:lstStyle/>
          <a:p>
            <a:fld id="{E93A5DA3-58F7-4AD0-908B-43E34A805DC5}" type="slidenum">
              <a:rPr lang="en-US" smtClean="0"/>
              <a:t>1</a:t>
            </a:fld>
            <a:endParaRPr lang="en-US"/>
          </a:p>
        </p:txBody>
      </p:sp>
    </p:spTree>
    <p:extLst>
      <p:ext uri="{BB962C8B-B14F-4D97-AF65-F5344CB8AC3E}">
        <p14:creationId xmlns:p14="http://schemas.microsoft.com/office/powerpoint/2010/main" val="24258003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82930" y="1646133"/>
            <a:ext cx="6606540" cy="3501813"/>
          </a:xfrm>
        </p:spPr>
        <p:txBody>
          <a:bodyPr anchor="b"/>
          <a:lstStyle>
            <a:lvl1pPr algn="ctr">
              <a:defRPr sz="5100"/>
            </a:lvl1pPr>
          </a:lstStyle>
          <a:p>
            <a:r>
              <a:rPr lang="en-US"/>
              <a:t>Click to edit Master title style</a:t>
            </a:r>
            <a:endParaRPr lang="en-US" dirty="0"/>
          </a:p>
        </p:txBody>
      </p:sp>
      <p:sp>
        <p:nvSpPr>
          <p:cNvPr id="3" name="Subtitle 2"/>
          <p:cNvSpPr>
            <a:spLocks noGrp="1"/>
          </p:cNvSpPr>
          <p:nvPr>
            <p:ph type="subTitle" idx="1"/>
          </p:nvPr>
        </p:nvSpPr>
        <p:spPr>
          <a:xfrm>
            <a:off x="971550" y="5282989"/>
            <a:ext cx="5829300" cy="2428451"/>
          </a:xfrm>
        </p:spPr>
        <p:txBody>
          <a:bodyPr/>
          <a:lstStyle>
            <a:lvl1pPr marL="0" indent="0" algn="ctr">
              <a:buNone/>
              <a:defRPr sz="2040"/>
            </a:lvl1pPr>
            <a:lvl2pPr marL="388620" indent="0" algn="ctr">
              <a:buNone/>
              <a:defRPr sz="1700"/>
            </a:lvl2pPr>
            <a:lvl3pPr marL="777240" indent="0" algn="ctr">
              <a:buNone/>
              <a:defRPr sz="1530"/>
            </a:lvl3pPr>
            <a:lvl4pPr marL="1165860" indent="0" algn="ctr">
              <a:buNone/>
              <a:defRPr sz="1360"/>
            </a:lvl4pPr>
            <a:lvl5pPr marL="1554480" indent="0" algn="ctr">
              <a:buNone/>
              <a:defRPr sz="1360"/>
            </a:lvl5pPr>
            <a:lvl6pPr marL="1943100" indent="0" algn="ctr">
              <a:buNone/>
              <a:defRPr sz="1360"/>
            </a:lvl6pPr>
            <a:lvl7pPr marL="2331720" indent="0" algn="ctr">
              <a:buNone/>
              <a:defRPr sz="1360"/>
            </a:lvl7pPr>
            <a:lvl8pPr marL="2720340" indent="0" algn="ctr">
              <a:buNone/>
              <a:defRPr sz="1360"/>
            </a:lvl8pPr>
            <a:lvl9pPr marL="3108960" indent="0" algn="ctr">
              <a:buNone/>
              <a:defRPr sz="136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C567E2D-0726-4B75-BFD3-17E027DCB168}" type="datetimeFigureOut">
              <a:rPr lang="en-US" smtClean="0"/>
              <a:t>2/8/2025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C830B9-356B-41C2-BBC2-2E16A88FDC27}" type="slidenum">
              <a:rPr lang="en-US" smtClean="0"/>
              <a:t>‹#›</a:t>
            </a:fld>
            <a:endParaRPr lang="en-US"/>
          </a:p>
        </p:txBody>
      </p:sp>
    </p:spTree>
    <p:extLst>
      <p:ext uri="{BB962C8B-B14F-4D97-AF65-F5344CB8AC3E}">
        <p14:creationId xmlns:p14="http://schemas.microsoft.com/office/powerpoint/2010/main" val="10211818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C567E2D-0726-4B75-BFD3-17E027DCB168}" type="datetimeFigureOut">
              <a:rPr lang="en-US" smtClean="0"/>
              <a:t>2/8/2025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C830B9-356B-41C2-BBC2-2E16A88FDC27}" type="slidenum">
              <a:rPr lang="en-US" smtClean="0"/>
              <a:t>‹#›</a:t>
            </a:fld>
            <a:endParaRPr lang="en-US"/>
          </a:p>
        </p:txBody>
      </p:sp>
    </p:spTree>
    <p:extLst>
      <p:ext uri="{BB962C8B-B14F-4D97-AF65-F5344CB8AC3E}">
        <p14:creationId xmlns:p14="http://schemas.microsoft.com/office/powerpoint/2010/main" val="16810774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62124" y="535517"/>
            <a:ext cx="1675924" cy="8524029"/>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34353" y="535517"/>
            <a:ext cx="4930616" cy="852402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C567E2D-0726-4B75-BFD3-17E027DCB168}" type="datetimeFigureOut">
              <a:rPr lang="en-US" smtClean="0"/>
              <a:t>2/8/2025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C830B9-356B-41C2-BBC2-2E16A88FDC27}" type="slidenum">
              <a:rPr lang="en-US" smtClean="0"/>
              <a:t>‹#›</a:t>
            </a:fld>
            <a:endParaRPr lang="en-US"/>
          </a:p>
        </p:txBody>
      </p:sp>
    </p:spTree>
    <p:extLst>
      <p:ext uri="{BB962C8B-B14F-4D97-AF65-F5344CB8AC3E}">
        <p14:creationId xmlns:p14="http://schemas.microsoft.com/office/powerpoint/2010/main" val="17300014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C567E2D-0726-4B75-BFD3-17E027DCB168}" type="datetimeFigureOut">
              <a:rPr lang="en-US" smtClean="0"/>
              <a:t>2/8/2025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C830B9-356B-41C2-BBC2-2E16A88FDC27}" type="slidenum">
              <a:rPr lang="en-US" smtClean="0"/>
              <a:t>‹#›</a:t>
            </a:fld>
            <a:endParaRPr lang="en-US"/>
          </a:p>
        </p:txBody>
      </p:sp>
    </p:spTree>
    <p:extLst>
      <p:ext uri="{BB962C8B-B14F-4D97-AF65-F5344CB8AC3E}">
        <p14:creationId xmlns:p14="http://schemas.microsoft.com/office/powerpoint/2010/main" val="40377425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05" y="2507618"/>
            <a:ext cx="6703695" cy="4184014"/>
          </a:xfrm>
        </p:spPr>
        <p:txBody>
          <a:bodyPr anchor="b"/>
          <a:lstStyle>
            <a:lvl1pPr>
              <a:defRPr sz="5100"/>
            </a:lvl1pPr>
          </a:lstStyle>
          <a:p>
            <a:r>
              <a:rPr lang="en-US"/>
              <a:t>Click to edit Master title style</a:t>
            </a:r>
            <a:endParaRPr lang="en-US" dirty="0"/>
          </a:p>
        </p:txBody>
      </p:sp>
      <p:sp>
        <p:nvSpPr>
          <p:cNvPr id="3" name="Text Placeholder 2"/>
          <p:cNvSpPr>
            <a:spLocks noGrp="1"/>
          </p:cNvSpPr>
          <p:nvPr>
            <p:ph type="body" idx="1"/>
          </p:nvPr>
        </p:nvSpPr>
        <p:spPr>
          <a:xfrm>
            <a:off x="530305" y="6731215"/>
            <a:ext cx="6703695" cy="2200274"/>
          </a:xfrm>
        </p:spPr>
        <p:txBody>
          <a:bodyPr/>
          <a:lstStyle>
            <a:lvl1pPr marL="0" indent="0">
              <a:buNone/>
              <a:defRPr sz="2040">
                <a:solidFill>
                  <a:schemeClr val="tx1"/>
                </a:solidFill>
              </a:defRPr>
            </a:lvl1pPr>
            <a:lvl2pPr marL="388620" indent="0">
              <a:buNone/>
              <a:defRPr sz="1700">
                <a:solidFill>
                  <a:schemeClr val="tx1">
                    <a:tint val="75000"/>
                  </a:schemeClr>
                </a:solidFill>
              </a:defRPr>
            </a:lvl2pPr>
            <a:lvl3pPr marL="777240" indent="0">
              <a:buNone/>
              <a:defRPr sz="1530">
                <a:solidFill>
                  <a:schemeClr val="tx1">
                    <a:tint val="75000"/>
                  </a:schemeClr>
                </a:solidFill>
              </a:defRPr>
            </a:lvl3pPr>
            <a:lvl4pPr marL="1165860" indent="0">
              <a:buNone/>
              <a:defRPr sz="1360">
                <a:solidFill>
                  <a:schemeClr val="tx1">
                    <a:tint val="75000"/>
                  </a:schemeClr>
                </a:solidFill>
              </a:defRPr>
            </a:lvl4pPr>
            <a:lvl5pPr marL="1554480" indent="0">
              <a:buNone/>
              <a:defRPr sz="1360">
                <a:solidFill>
                  <a:schemeClr val="tx1">
                    <a:tint val="75000"/>
                  </a:schemeClr>
                </a:solidFill>
              </a:defRPr>
            </a:lvl5pPr>
            <a:lvl6pPr marL="1943100" indent="0">
              <a:buNone/>
              <a:defRPr sz="1360">
                <a:solidFill>
                  <a:schemeClr val="tx1">
                    <a:tint val="75000"/>
                  </a:schemeClr>
                </a:solidFill>
              </a:defRPr>
            </a:lvl6pPr>
            <a:lvl7pPr marL="2331720" indent="0">
              <a:buNone/>
              <a:defRPr sz="1360">
                <a:solidFill>
                  <a:schemeClr val="tx1">
                    <a:tint val="75000"/>
                  </a:schemeClr>
                </a:solidFill>
              </a:defRPr>
            </a:lvl7pPr>
            <a:lvl8pPr marL="2720340" indent="0">
              <a:buNone/>
              <a:defRPr sz="1360">
                <a:solidFill>
                  <a:schemeClr val="tx1">
                    <a:tint val="75000"/>
                  </a:schemeClr>
                </a:solidFill>
              </a:defRPr>
            </a:lvl8pPr>
            <a:lvl9pPr marL="3108960" indent="0">
              <a:buNone/>
              <a:defRPr sz="136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C567E2D-0726-4B75-BFD3-17E027DCB168}" type="datetimeFigureOut">
              <a:rPr lang="en-US" smtClean="0"/>
              <a:t>2/8/2025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C830B9-356B-41C2-BBC2-2E16A88FDC27}" type="slidenum">
              <a:rPr lang="en-US" smtClean="0"/>
              <a:t>‹#›</a:t>
            </a:fld>
            <a:endParaRPr lang="en-US"/>
          </a:p>
        </p:txBody>
      </p:sp>
    </p:spTree>
    <p:extLst>
      <p:ext uri="{BB962C8B-B14F-4D97-AF65-F5344CB8AC3E}">
        <p14:creationId xmlns:p14="http://schemas.microsoft.com/office/powerpoint/2010/main" val="33508909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34353" y="2677584"/>
            <a:ext cx="3303270" cy="638196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934778" y="2677584"/>
            <a:ext cx="3303270" cy="638196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C567E2D-0726-4B75-BFD3-17E027DCB168}" type="datetimeFigureOut">
              <a:rPr lang="en-US" smtClean="0"/>
              <a:t>2/8/2025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C830B9-356B-41C2-BBC2-2E16A88FDC27}" type="slidenum">
              <a:rPr lang="en-US" smtClean="0"/>
              <a:t>‹#›</a:t>
            </a:fld>
            <a:endParaRPr lang="en-US"/>
          </a:p>
        </p:txBody>
      </p:sp>
    </p:spTree>
    <p:extLst>
      <p:ext uri="{BB962C8B-B14F-4D97-AF65-F5344CB8AC3E}">
        <p14:creationId xmlns:p14="http://schemas.microsoft.com/office/powerpoint/2010/main" val="5741254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5365" y="535519"/>
            <a:ext cx="6703695" cy="1944159"/>
          </a:xfrm>
        </p:spPr>
        <p:txBody>
          <a:bodyPr/>
          <a:lstStyle/>
          <a:p>
            <a:r>
              <a:rPr lang="en-US"/>
              <a:t>Click to edit Master title style</a:t>
            </a:r>
            <a:endParaRPr lang="en-US" dirty="0"/>
          </a:p>
        </p:txBody>
      </p:sp>
      <p:sp>
        <p:nvSpPr>
          <p:cNvPr id="3" name="Text Placeholder 2"/>
          <p:cNvSpPr>
            <a:spLocks noGrp="1"/>
          </p:cNvSpPr>
          <p:nvPr>
            <p:ph type="body" idx="1"/>
          </p:nvPr>
        </p:nvSpPr>
        <p:spPr>
          <a:xfrm>
            <a:off x="535366" y="2465706"/>
            <a:ext cx="3288089" cy="1208404"/>
          </a:xfr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n-US"/>
              <a:t>Edit Master text styles</a:t>
            </a:r>
          </a:p>
        </p:txBody>
      </p:sp>
      <p:sp>
        <p:nvSpPr>
          <p:cNvPr id="4" name="Content Placeholder 3"/>
          <p:cNvSpPr>
            <a:spLocks noGrp="1"/>
          </p:cNvSpPr>
          <p:nvPr>
            <p:ph sz="half" idx="2"/>
          </p:nvPr>
        </p:nvSpPr>
        <p:spPr>
          <a:xfrm>
            <a:off x="535366" y="3674110"/>
            <a:ext cx="3288089" cy="540406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934778" y="2465706"/>
            <a:ext cx="3304282" cy="1208404"/>
          </a:xfr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n-US"/>
              <a:t>Edit Master text styles</a:t>
            </a:r>
          </a:p>
        </p:txBody>
      </p:sp>
      <p:sp>
        <p:nvSpPr>
          <p:cNvPr id="6" name="Content Placeholder 5"/>
          <p:cNvSpPr>
            <a:spLocks noGrp="1"/>
          </p:cNvSpPr>
          <p:nvPr>
            <p:ph sz="quarter" idx="4"/>
          </p:nvPr>
        </p:nvSpPr>
        <p:spPr>
          <a:xfrm>
            <a:off x="3934778" y="3674110"/>
            <a:ext cx="3304282" cy="540406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C567E2D-0726-4B75-BFD3-17E027DCB168}" type="datetimeFigureOut">
              <a:rPr lang="en-US" smtClean="0"/>
              <a:t>2/8/2025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8C830B9-356B-41C2-BBC2-2E16A88FDC27}" type="slidenum">
              <a:rPr lang="en-US" smtClean="0"/>
              <a:t>‹#›</a:t>
            </a:fld>
            <a:endParaRPr lang="en-US"/>
          </a:p>
        </p:txBody>
      </p:sp>
    </p:spTree>
    <p:extLst>
      <p:ext uri="{BB962C8B-B14F-4D97-AF65-F5344CB8AC3E}">
        <p14:creationId xmlns:p14="http://schemas.microsoft.com/office/powerpoint/2010/main" val="37732657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C567E2D-0726-4B75-BFD3-17E027DCB168}" type="datetimeFigureOut">
              <a:rPr lang="en-US" smtClean="0"/>
              <a:t>2/8/2025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8C830B9-356B-41C2-BBC2-2E16A88FDC27}" type="slidenum">
              <a:rPr lang="en-US" smtClean="0"/>
              <a:t>‹#›</a:t>
            </a:fld>
            <a:endParaRPr lang="en-US"/>
          </a:p>
        </p:txBody>
      </p:sp>
    </p:spTree>
    <p:extLst>
      <p:ext uri="{BB962C8B-B14F-4D97-AF65-F5344CB8AC3E}">
        <p14:creationId xmlns:p14="http://schemas.microsoft.com/office/powerpoint/2010/main" val="7205583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C567E2D-0726-4B75-BFD3-17E027DCB168}" type="datetimeFigureOut">
              <a:rPr lang="en-US" smtClean="0"/>
              <a:t>2/8/2025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8C830B9-356B-41C2-BBC2-2E16A88FDC27}" type="slidenum">
              <a:rPr lang="en-US" smtClean="0"/>
              <a:t>‹#›</a:t>
            </a:fld>
            <a:endParaRPr lang="en-US"/>
          </a:p>
        </p:txBody>
      </p:sp>
    </p:spTree>
    <p:extLst>
      <p:ext uri="{BB962C8B-B14F-4D97-AF65-F5344CB8AC3E}">
        <p14:creationId xmlns:p14="http://schemas.microsoft.com/office/powerpoint/2010/main" val="237956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720"/>
            </a:lvl1pPr>
          </a:lstStyle>
          <a:p>
            <a:r>
              <a:rPr lang="en-US"/>
              <a:t>Click to edit Master title style</a:t>
            </a:r>
            <a:endParaRPr lang="en-US" dirty="0"/>
          </a:p>
        </p:txBody>
      </p:sp>
      <p:sp>
        <p:nvSpPr>
          <p:cNvPr id="3" name="Content Placeholder 2"/>
          <p:cNvSpPr>
            <a:spLocks noGrp="1"/>
          </p:cNvSpPr>
          <p:nvPr>
            <p:ph idx="1"/>
          </p:nvPr>
        </p:nvSpPr>
        <p:spPr>
          <a:xfrm>
            <a:off x="3304282" y="1448226"/>
            <a:ext cx="3934778" cy="7147983"/>
          </a:xfrm>
        </p:spPr>
        <p:txBody>
          <a:bodyPr/>
          <a:lstStyle>
            <a:lvl1pPr>
              <a:defRPr sz="2720"/>
            </a:lvl1pPr>
            <a:lvl2pPr>
              <a:defRPr sz="2380"/>
            </a:lvl2pPr>
            <a:lvl3pPr>
              <a:defRPr sz="2040"/>
            </a:lvl3pPr>
            <a:lvl4pPr>
              <a:defRPr sz="1700"/>
            </a:lvl4pPr>
            <a:lvl5pPr>
              <a:defRPr sz="1700"/>
            </a:lvl5pPr>
            <a:lvl6pPr>
              <a:defRPr sz="1700"/>
            </a:lvl6pPr>
            <a:lvl7pPr>
              <a:defRPr sz="1700"/>
            </a:lvl7pPr>
            <a:lvl8pPr>
              <a:defRPr sz="1700"/>
            </a:lvl8pPr>
            <a:lvl9pPr>
              <a:defRPr sz="17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a:t>Edit Master text styles</a:t>
            </a:r>
          </a:p>
        </p:txBody>
      </p:sp>
      <p:sp>
        <p:nvSpPr>
          <p:cNvPr id="5" name="Date Placeholder 4"/>
          <p:cNvSpPr>
            <a:spLocks noGrp="1"/>
          </p:cNvSpPr>
          <p:nvPr>
            <p:ph type="dt" sz="half" idx="10"/>
          </p:nvPr>
        </p:nvSpPr>
        <p:spPr/>
        <p:txBody>
          <a:bodyPr/>
          <a:lstStyle/>
          <a:p>
            <a:fld id="{6C567E2D-0726-4B75-BFD3-17E027DCB168}" type="datetimeFigureOut">
              <a:rPr lang="en-US" smtClean="0"/>
              <a:t>2/8/2025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C830B9-356B-41C2-BBC2-2E16A88FDC27}" type="slidenum">
              <a:rPr lang="en-US" smtClean="0"/>
              <a:t>‹#›</a:t>
            </a:fld>
            <a:endParaRPr lang="en-US"/>
          </a:p>
        </p:txBody>
      </p:sp>
    </p:spTree>
    <p:extLst>
      <p:ext uri="{BB962C8B-B14F-4D97-AF65-F5344CB8AC3E}">
        <p14:creationId xmlns:p14="http://schemas.microsoft.com/office/powerpoint/2010/main" val="18268497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720"/>
            </a:lvl1pPr>
          </a:lstStyle>
          <a:p>
            <a:r>
              <a:rPr lang="en-US"/>
              <a:t>Click to edit Master title style</a:t>
            </a:r>
            <a:endParaRPr lang="en-US" dirty="0"/>
          </a:p>
        </p:txBody>
      </p:sp>
      <p:sp>
        <p:nvSpPr>
          <p:cNvPr id="3" name="Picture Placeholder 2"/>
          <p:cNvSpPr>
            <a:spLocks noGrp="1" noChangeAspect="1"/>
          </p:cNvSpPr>
          <p:nvPr>
            <p:ph type="pic" idx="1"/>
          </p:nvPr>
        </p:nvSpPr>
        <p:spPr>
          <a:xfrm>
            <a:off x="3304282" y="1448226"/>
            <a:ext cx="3934778" cy="7147983"/>
          </a:xfrm>
        </p:spPr>
        <p:txBody>
          <a:bodyPr anchor="t"/>
          <a:lstStyle>
            <a:lvl1pPr marL="0" indent="0">
              <a:buNone/>
              <a:defRPr sz="2720"/>
            </a:lvl1pPr>
            <a:lvl2pPr marL="388620" indent="0">
              <a:buNone/>
              <a:defRPr sz="2380"/>
            </a:lvl2pPr>
            <a:lvl3pPr marL="777240" indent="0">
              <a:buNone/>
              <a:defRPr sz="2040"/>
            </a:lvl3pPr>
            <a:lvl4pPr marL="1165860" indent="0">
              <a:buNone/>
              <a:defRPr sz="1700"/>
            </a:lvl4pPr>
            <a:lvl5pPr marL="1554480" indent="0">
              <a:buNone/>
              <a:defRPr sz="1700"/>
            </a:lvl5pPr>
            <a:lvl6pPr marL="1943100" indent="0">
              <a:buNone/>
              <a:defRPr sz="1700"/>
            </a:lvl6pPr>
            <a:lvl7pPr marL="2331720" indent="0">
              <a:buNone/>
              <a:defRPr sz="1700"/>
            </a:lvl7pPr>
            <a:lvl8pPr marL="2720340" indent="0">
              <a:buNone/>
              <a:defRPr sz="1700"/>
            </a:lvl8pPr>
            <a:lvl9pPr marL="3108960" indent="0">
              <a:buNone/>
              <a:defRPr sz="1700"/>
            </a:lvl9pPr>
          </a:lstStyle>
          <a:p>
            <a:r>
              <a:rPr lang="en-US"/>
              <a:t>Click icon to add picture</a:t>
            </a:r>
            <a:endParaRPr lang="en-US" dirty="0"/>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a:t>Edit Master text styles</a:t>
            </a:r>
          </a:p>
        </p:txBody>
      </p:sp>
      <p:sp>
        <p:nvSpPr>
          <p:cNvPr id="5" name="Date Placeholder 4"/>
          <p:cNvSpPr>
            <a:spLocks noGrp="1"/>
          </p:cNvSpPr>
          <p:nvPr>
            <p:ph type="dt" sz="half" idx="10"/>
          </p:nvPr>
        </p:nvSpPr>
        <p:spPr/>
        <p:txBody>
          <a:bodyPr/>
          <a:lstStyle/>
          <a:p>
            <a:fld id="{6C567E2D-0726-4B75-BFD3-17E027DCB168}" type="datetimeFigureOut">
              <a:rPr lang="en-US" smtClean="0"/>
              <a:t>2/8/2025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C830B9-356B-41C2-BBC2-2E16A88FDC27}" type="slidenum">
              <a:rPr lang="en-US" smtClean="0"/>
              <a:t>‹#›</a:t>
            </a:fld>
            <a:endParaRPr lang="en-US"/>
          </a:p>
        </p:txBody>
      </p:sp>
    </p:spTree>
    <p:extLst>
      <p:ext uri="{BB962C8B-B14F-4D97-AF65-F5344CB8AC3E}">
        <p14:creationId xmlns:p14="http://schemas.microsoft.com/office/powerpoint/2010/main" val="15778451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353" y="535519"/>
            <a:ext cx="6703695" cy="1944159"/>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34353" y="2677584"/>
            <a:ext cx="6703695" cy="6381962"/>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34353" y="9322649"/>
            <a:ext cx="1748790" cy="535517"/>
          </a:xfrm>
          <a:prstGeom prst="rect">
            <a:avLst/>
          </a:prstGeom>
        </p:spPr>
        <p:txBody>
          <a:bodyPr vert="horz" lIns="91440" tIns="45720" rIns="91440" bIns="45720" rtlCol="0" anchor="ctr"/>
          <a:lstStyle>
            <a:lvl1pPr algn="l">
              <a:defRPr sz="1020">
                <a:solidFill>
                  <a:schemeClr val="tx1">
                    <a:tint val="75000"/>
                  </a:schemeClr>
                </a:solidFill>
              </a:defRPr>
            </a:lvl1pPr>
          </a:lstStyle>
          <a:p>
            <a:fld id="{6C567E2D-0726-4B75-BFD3-17E027DCB168}" type="datetimeFigureOut">
              <a:rPr lang="en-US" smtClean="0"/>
              <a:t>2/8/2025</a:t>
            </a:fld>
            <a:endParaRPr lang="en-US"/>
          </a:p>
        </p:txBody>
      </p:sp>
      <p:sp>
        <p:nvSpPr>
          <p:cNvPr id="5" name="Footer Placeholder 4"/>
          <p:cNvSpPr>
            <a:spLocks noGrp="1"/>
          </p:cNvSpPr>
          <p:nvPr>
            <p:ph type="ftr" sz="quarter" idx="3"/>
          </p:nvPr>
        </p:nvSpPr>
        <p:spPr>
          <a:xfrm>
            <a:off x="2574608" y="9322649"/>
            <a:ext cx="2623185" cy="535517"/>
          </a:xfrm>
          <a:prstGeom prst="rect">
            <a:avLst/>
          </a:prstGeom>
        </p:spPr>
        <p:txBody>
          <a:bodyPr vert="horz" lIns="91440" tIns="45720" rIns="91440" bIns="45720" rtlCol="0" anchor="ctr"/>
          <a:lstStyle>
            <a:lvl1pPr algn="ctr">
              <a:defRPr sz="102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489258" y="9322649"/>
            <a:ext cx="1748790" cy="535517"/>
          </a:xfrm>
          <a:prstGeom prst="rect">
            <a:avLst/>
          </a:prstGeom>
        </p:spPr>
        <p:txBody>
          <a:bodyPr vert="horz" lIns="91440" tIns="45720" rIns="91440" bIns="45720" rtlCol="0" anchor="ctr"/>
          <a:lstStyle>
            <a:lvl1pPr algn="r">
              <a:defRPr sz="1020">
                <a:solidFill>
                  <a:schemeClr val="tx1">
                    <a:tint val="75000"/>
                  </a:schemeClr>
                </a:solidFill>
              </a:defRPr>
            </a:lvl1pPr>
          </a:lstStyle>
          <a:p>
            <a:fld id="{B8C830B9-356B-41C2-BBC2-2E16A88FDC27}" type="slidenum">
              <a:rPr lang="en-US" smtClean="0"/>
              <a:t>‹#›</a:t>
            </a:fld>
            <a:endParaRPr lang="en-US"/>
          </a:p>
        </p:txBody>
      </p:sp>
    </p:spTree>
    <p:extLst>
      <p:ext uri="{BB962C8B-B14F-4D97-AF65-F5344CB8AC3E}">
        <p14:creationId xmlns:p14="http://schemas.microsoft.com/office/powerpoint/2010/main" val="1966206386"/>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777240" rtl="0" eaLnBrk="1" latinLnBrk="0" hangingPunct="1">
        <a:lnSpc>
          <a:spcPct val="90000"/>
        </a:lnSpc>
        <a:spcBef>
          <a:spcPct val="0"/>
        </a:spcBef>
        <a:buNone/>
        <a:defRPr sz="3740" kern="1200">
          <a:solidFill>
            <a:schemeClr val="tx1"/>
          </a:solidFill>
          <a:latin typeface="+mj-lt"/>
          <a:ea typeface="+mj-ea"/>
          <a:cs typeface="+mj-cs"/>
        </a:defRPr>
      </a:lvl1pPr>
    </p:titleStyle>
    <p:bodyStyle>
      <a:lvl1pPr marL="194310" indent="-194310" algn="l" defTabSz="777240" rtl="0" eaLnBrk="1" latinLnBrk="0" hangingPunct="1">
        <a:lnSpc>
          <a:spcPct val="90000"/>
        </a:lnSpc>
        <a:spcBef>
          <a:spcPts val="850"/>
        </a:spcBef>
        <a:buFont typeface="Arial" panose="020B0604020202020204" pitchFamily="34" charset="0"/>
        <a:buChar char="•"/>
        <a:defRPr sz="2380" kern="120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p:bodyStyle>
    <p:otherStyle>
      <a:defPPr>
        <a:defRPr lang="en-US"/>
      </a:defPPr>
      <a:lvl1pPr marL="0" algn="l" defTabSz="777240" rtl="0" eaLnBrk="1" latinLnBrk="0" hangingPunct="1">
        <a:defRPr sz="1530" kern="1200">
          <a:solidFill>
            <a:schemeClr val="tx1"/>
          </a:solidFill>
          <a:latin typeface="+mn-lt"/>
          <a:ea typeface="+mn-ea"/>
          <a:cs typeface="+mn-cs"/>
        </a:defRPr>
      </a:lvl1pPr>
      <a:lvl2pPr marL="388620" algn="l" defTabSz="777240" rtl="0" eaLnBrk="1" latinLnBrk="0" hangingPunct="1">
        <a:defRPr sz="1530" kern="1200">
          <a:solidFill>
            <a:schemeClr val="tx1"/>
          </a:solidFill>
          <a:latin typeface="+mn-lt"/>
          <a:ea typeface="+mn-ea"/>
          <a:cs typeface="+mn-cs"/>
        </a:defRPr>
      </a:lvl2pPr>
      <a:lvl3pPr marL="777240" algn="l" defTabSz="777240" rtl="0" eaLnBrk="1" latinLnBrk="0" hangingPunct="1">
        <a:defRPr sz="1530" kern="1200">
          <a:solidFill>
            <a:schemeClr val="tx1"/>
          </a:solidFill>
          <a:latin typeface="+mn-lt"/>
          <a:ea typeface="+mn-ea"/>
          <a:cs typeface="+mn-cs"/>
        </a:defRPr>
      </a:lvl3pPr>
      <a:lvl4pPr marL="1165860" algn="l" defTabSz="777240" rtl="0" eaLnBrk="1" latinLnBrk="0" hangingPunct="1">
        <a:defRPr sz="1530" kern="1200">
          <a:solidFill>
            <a:schemeClr val="tx1"/>
          </a:solidFill>
          <a:latin typeface="+mn-lt"/>
          <a:ea typeface="+mn-ea"/>
          <a:cs typeface="+mn-cs"/>
        </a:defRPr>
      </a:lvl4pPr>
      <a:lvl5pPr marL="1554480" algn="l" defTabSz="777240" rtl="0" eaLnBrk="1" latinLnBrk="0" hangingPunct="1">
        <a:defRPr sz="1530" kern="1200">
          <a:solidFill>
            <a:schemeClr val="tx1"/>
          </a:solidFill>
          <a:latin typeface="+mn-lt"/>
          <a:ea typeface="+mn-ea"/>
          <a:cs typeface="+mn-cs"/>
        </a:defRPr>
      </a:lvl5pPr>
      <a:lvl6pPr marL="1943100" algn="l" defTabSz="777240" rtl="0" eaLnBrk="1" latinLnBrk="0" hangingPunct="1">
        <a:defRPr sz="1530" kern="1200">
          <a:solidFill>
            <a:schemeClr val="tx1"/>
          </a:solidFill>
          <a:latin typeface="+mn-lt"/>
          <a:ea typeface="+mn-ea"/>
          <a:cs typeface="+mn-cs"/>
        </a:defRPr>
      </a:lvl6pPr>
      <a:lvl7pPr marL="2331720" algn="l" defTabSz="777240" rtl="0" eaLnBrk="1" latinLnBrk="0" hangingPunct="1">
        <a:defRPr sz="1530" kern="1200">
          <a:solidFill>
            <a:schemeClr val="tx1"/>
          </a:solidFill>
          <a:latin typeface="+mn-lt"/>
          <a:ea typeface="+mn-ea"/>
          <a:cs typeface="+mn-cs"/>
        </a:defRPr>
      </a:lvl7pPr>
      <a:lvl8pPr marL="2720340" algn="l" defTabSz="777240" rtl="0" eaLnBrk="1" latinLnBrk="0" hangingPunct="1">
        <a:defRPr sz="1530" kern="1200">
          <a:solidFill>
            <a:schemeClr val="tx1"/>
          </a:solidFill>
          <a:latin typeface="+mn-lt"/>
          <a:ea typeface="+mn-ea"/>
          <a:cs typeface="+mn-cs"/>
        </a:defRPr>
      </a:lvl8pPr>
      <a:lvl9pPr marL="3108960" algn="l" defTabSz="777240" rtl="0" eaLnBrk="1" latinLnBrk="0" hangingPunct="1">
        <a:defRPr sz="153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extBox 44">
            <a:extLst>
              <a:ext uri="{FF2B5EF4-FFF2-40B4-BE49-F238E27FC236}">
                <a16:creationId xmlns:a16="http://schemas.microsoft.com/office/drawing/2014/main" id="{3DFC2C48-037A-6345-8501-C2FE85E3B376}"/>
              </a:ext>
            </a:extLst>
          </p:cNvPr>
          <p:cNvSpPr txBox="1"/>
          <p:nvPr/>
        </p:nvSpPr>
        <p:spPr>
          <a:xfrm>
            <a:off x="484527" y="931835"/>
            <a:ext cx="3213780" cy="492200"/>
          </a:xfrm>
          <a:prstGeom prst="rect">
            <a:avLst/>
          </a:prstGeom>
          <a:noFill/>
          <a:ln w="3175"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30360" tIns="30360" rIns="30360" bIns="30360" numCol="1" spcCol="38100" rtlCol="0" anchor="t">
            <a:spAutoFit/>
          </a:bodyPr>
          <a:lstStyle/>
          <a:p>
            <a:pPr marL="0" marR="0" indent="0" algn="l" defTabSz="602456" rtl="0" fontAlgn="auto" latinLnBrk="0" hangingPunct="0">
              <a:lnSpc>
                <a:spcPct val="100000"/>
              </a:lnSpc>
              <a:spcBef>
                <a:spcPts val="0"/>
              </a:spcBef>
              <a:spcAft>
                <a:spcPts val="0"/>
              </a:spcAft>
              <a:buClrTx/>
              <a:buSzTx/>
              <a:buFontTx/>
              <a:buNone/>
              <a:tabLst/>
            </a:pPr>
            <a:r>
              <a:rPr kumimoji="0" lang="en-US" sz="2800" b="1" i="0" u="none" strike="noStrike" cap="none" spc="0" normalizeH="0" baseline="0" dirty="0">
                <a:ln>
                  <a:noFill/>
                </a:ln>
                <a:solidFill>
                  <a:schemeClr val="tx1">
                    <a:lumMod val="95000"/>
                    <a:lumOff val="5000"/>
                  </a:schemeClr>
                </a:solidFill>
                <a:effectLst/>
                <a:uFillTx/>
                <a:latin typeface="Helvetica Neue"/>
                <a:ea typeface="Helvetica Neue"/>
                <a:cs typeface="Helvetica Neue"/>
                <a:sym typeface="Helvetica Neue"/>
              </a:rPr>
              <a:t>John </a:t>
            </a:r>
            <a:r>
              <a:rPr kumimoji="0" lang="en-US" sz="2800" b="1" i="0" u="none" strike="noStrike" cap="none" spc="0" normalizeH="0" baseline="0" dirty="0" err="1">
                <a:ln>
                  <a:noFill/>
                </a:ln>
                <a:solidFill>
                  <a:schemeClr val="tx1">
                    <a:lumMod val="95000"/>
                    <a:lumOff val="5000"/>
                  </a:schemeClr>
                </a:solidFill>
                <a:effectLst/>
                <a:uFillTx/>
                <a:latin typeface="Helvetica Neue"/>
                <a:ea typeface="Helvetica Neue"/>
                <a:cs typeface="Helvetica Neue"/>
                <a:sym typeface="Helvetica Neue"/>
              </a:rPr>
              <a:t>Resumgo</a:t>
            </a:r>
            <a:r>
              <a:rPr kumimoji="0" lang="en-US" sz="2800" b="1" i="0" u="none" strike="noStrike" cap="none" spc="0" normalizeH="0" baseline="0" dirty="0">
                <a:ln>
                  <a:noFill/>
                </a:ln>
                <a:solidFill>
                  <a:schemeClr val="tx1">
                    <a:lumMod val="95000"/>
                    <a:lumOff val="5000"/>
                  </a:schemeClr>
                </a:solidFill>
                <a:effectLst/>
                <a:uFillTx/>
                <a:latin typeface="Helvetica Neue"/>
                <a:ea typeface="Helvetica Neue"/>
                <a:cs typeface="Helvetica Neue"/>
                <a:sym typeface="Helvetica Neue"/>
              </a:rPr>
              <a:t>.</a:t>
            </a:r>
            <a:endParaRPr kumimoji="0" lang="en-US" sz="2800" b="1" i="0" u="none" strike="sngStrike" cap="none" spc="0" normalizeH="0" baseline="0" dirty="0">
              <a:ln>
                <a:noFill/>
              </a:ln>
              <a:solidFill>
                <a:schemeClr val="tx1">
                  <a:lumMod val="95000"/>
                  <a:lumOff val="5000"/>
                </a:schemeClr>
              </a:solidFill>
              <a:effectLst/>
              <a:uFillTx/>
              <a:latin typeface="Helvetica Neue"/>
              <a:ea typeface="Helvetica Neue"/>
              <a:cs typeface="Helvetica Neue"/>
              <a:sym typeface="Helvetica Neue"/>
            </a:endParaRPr>
          </a:p>
        </p:txBody>
      </p:sp>
      <p:sp>
        <p:nvSpPr>
          <p:cNvPr id="46" name="Job Title…">
            <a:extLst>
              <a:ext uri="{FF2B5EF4-FFF2-40B4-BE49-F238E27FC236}">
                <a16:creationId xmlns:a16="http://schemas.microsoft.com/office/drawing/2014/main" id="{44F811B1-81DB-1C4B-BBA3-E0440EB412ED}"/>
              </a:ext>
            </a:extLst>
          </p:cNvPr>
          <p:cNvSpPr txBox="1"/>
          <p:nvPr/>
        </p:nvSpPr>
        <p:spPr>
          <a:xfrm>
            <a:off x="1691421" y="3060615"/>
            <a:ext cx="5457515" cy="1384752"/>
          </a:xfrm>
          <a:prstGeom prst="rect">
            <a:avLst/>
          </a:prstGeom>
          <a:ln w="3175">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30360" tIns="30360" rIns="30360" bIns="30360">
            <a:spAutoFit/>
          </a:bodyPr>
          <a:lstStyle/>
          <a:p>
            <a:pPr algn="l">
              <a:defRPr sz="1100" cap="all">
                <a:latin typeface="Calibri"/>
                <a:ea typeface="Calibri"/>
                <a:cs typeface="Calibri"/>
                <a:sym typeface="Calibri"/>
              </a:defRPr>
            </a:pPr>
            <a:r>
              <a:rPr lang="en-GB" b="0" noProof="1">
                <a:solidFill>
                  <a:schemeClr val="tx1">
                    <a:lumMod val="95000"/>
                    <a:lumOff val="5000"/>
                  </a:schemeClr>
                </a:solidFill>
                <a:latin typeface="+mn-lt"/>
              </a:rPr>
              <a:t>Job Title - </a:t>
            </a:r>
            <a:r>
              <a:rPr lang="en-GB" sz="1000" b="0" cap="all" noProof="1">
                <a:solidFill>
                  <a:schemeClr val="tx1">
                    <a:lumMod val="95000"/>
                    <a:lumOff val="5000"/>
                  </a:schemeClr>
                </a:solidFill>
                <a:latin typeface="+mn-lt"/>
              </a:rPr>
              <a:t>Company Name</a:t>
            </a:r>
            <a:r>
              <a:rPr lang="en-GB" sz="1000" b="0" noProof="1">
                <a:solidFill>
                  <a:schemeClr val="tx1">
                    <a:lumMod val="95000"/>
                    <a:lumOff val="5000"/>
                  </a:schemeClr>
                </a:solidFill>
                <a:latin typeface="+mn-lt"/>
              </a:rPr>
              <a:t> - City, Country</a:t>
            </a:r>
            <a:br>
              <a:rPr lang="en-GB" b="0" noProof="1">
                <a:solidFill>
                  <a:schemeClr val="tx1">
                    <a:lumMod val="95000"/>
                    <a:lumOff val="5000"/>
                  </a:schemeClr>
                </a:solidFill>
                <a:latin typeface="+mn-lt"/>
              </a:rPr>
            </a:br>
            <a:endParaRPr lang="en-GB" b="0" noProof="1">
              <a:solidFill>
                <a:schemeClr val="tx1">
                  <a:lumMod val="95000"/>
                  <a:lumOff val="5000"/>
                </a:schemeClr>
              </a:solidFill>
              <a:latin typeface="+mn-lt"/>
            </a:endParaRPr>
          </a:p>
          <a:p>
            <a:pPr algn="l">
              <a:defRPr sz="1000" b="0">
                <a:latin typeface="Calibri"/>
                <a:ea typeface="Calibri"/>
                <a:cs typeface="Calibri"/>
                <a:sym typeface="Calibri"/>
              </a:defRPr>
            </a:pPr>
            <a:r>
              <a:rPr lang="en-GB" b="0" noProof="1">
                <a:solidFill>
                  <a:schemeClr val="tx1">
                    <a:lumMod val="95000"/>
                    <a:lumOff val="5000"/>
                  </a:schemeClr>
                </a:solidFill>
                <a:latin typeface="+mn-lt"/>
              </a:rPr>
              <a:t>Ut enim ad minim veniam, quis nostrud exerc. Irure dolor in reprehend incididunt ut labore et dolore magna aliqua. Ut enim ad minim veniam, quis nostrud exercitation ullamco laboris nisi ut aliquip ex ea commodo consequat.</a:t>
            </a:r>
          </a:p>
          <a:p>
            <a:pPr algn="l">
              <a:lnSpc>
                <a:spcPct val="40000"/>
              </a:lnSpc>
              <a:defRPr sz="1000" b="0">
                <a:latin typeface="Calibri"/>
                <a:ea typeface="Calibri"/>
                <a:cs typeface="Calibri"/>
                <a:sym typeface="Calibri"/>
              </a:defRPr>
            </a:pPr>
            <a:endParaRPr lang="en-GB" b="0" noProof="1">
              <a:solidFill>
                <a:schemeClr val="tx1">
                  <a:lumMod val="95000"/>
                  <a:lumOff val="5000"/>
                </a:schemeClr>
              </a:solidFill>
              <a:latin typeface="+mn-lt"/>
            </a:endParaRPr>
          </a:p>
          <a:p>
            <a:pPr algn="l">
              <a:defRPr sz="1000" b="0">
                <a:latin typeface="Calibri"/>
                <a:ea typeface="Calibri"/>
                <a:cs typeface="Calibri"/>
                <a:sym typeface="Calibri"/>
              </a:defRPr>
            </a:pPr>
            <a:r>
              <a:rPr lang="en-GB" b="0" noProof="1">
                <a:solidFill>
                  <a:schemeClr val="tx1">
                    <a:lumMod val="95000"/>
                    <a:lumOff val="5000"/>
                  </a:schemeClr>
                </a:solidFill>
                <a:latin typeface="+mn-lt"/>
              </a:rPr>
              <a:t>Major accomplishments:</a:t>
            </a:r>
          </a:p>
          <a:p>
            <a:pPr marL="583406" lvl="1" indent="-138906" algn="l">
              <a:buSzPct val="145000"/>
              <a:buChar char="•"/>
              <a:defRPr sz="1000" b="0">
                <a:latin typeface="Calibri"/>
                <a:ea typeface="Calibri"/>
                <a:cs typeface="Calibri"/>
                <a:sym typeface="Calibri"/>
              </a:defRPr>
            </a:pPr>
            <a:r>
              <a:rPr lang="en-GB" b="0" noProof="1">
                <a:solidFill>
                  <a:schemeClr val="tx1">
                    <a:lumMod val="95000"/>
                    <a:lumOff val="5000"/>
                  </a:schemeClr>
                </a:solidFill>
                <a:latin typeface="+mn-lt"/>
              </a:rPr>
              <a:t>Ut enim ad minim veniam, quis nostrud exerc.</a:t>
            </a:r>
          </a:p>
          <a:p>
            <a:pPr marL="583406" lvl="1" indent="-138906" algn="l">
              <a:buSzPct val="145000"/>
              <a:buChar char="•"/>
              <a:defRPr sz="1000" b="0">
                <a:latin typeface="Calibri"/>
                <a:ea typeface="Calibri"/>
                <a:cs typeface="Calibri"/>
                <a:sym typeface="Calibri"/>
              </a:defRPr>
            </a:pPr>
            <a:r>
              <a:rPr lang="en-GB" b="0" noProof="1">
                <a:solidFill>
                  <a:schemeClr val="tx1">
                    <a:lumMod val="95000"/>
                    <a:lumOff val="5000"/>
                  </a:schemeClr>
                </a:solidFill>
                <a:latin typeface="+mn-lt"/>
              </a:rPr>
              <a:t>Ut enim ad minim veniam, quis nostrud exerc.</a:t>
            </a:r>
          </a:p>
        </p:txBody>
      </p:sp>
      <p:sp>
        <p:nvSpPr>
          <p:cNvPr id="47" name="ZoneTexte 7">
            <a:extLst>
              <a:ext uri="{FF2B5EF4-FFF2-40B4-BE49-F238E27FC236}">
                <a16:creationId xmlns:a16="http://schemas.microsoft.com/office/drawing/2014/main" id="{FE601E24-8C3E-0C45-92E5-49B1BB4539AC}"/>
              </a:ext>
            </a:extLst>
          </p:cNvPr>
          <p:cNvSpPr txBox="1"/>
          <p:nvPr/>
        </p:nvSpPr>
        <p:spPr>
          <a:xfrm>
            <a:off x="484527" y="2650943"/>
            <a:ext cx="1570744" cy="307534"/>
          </a:xfrm>
          <a:prstGeom prst="rect">
            <a:avLst/>
          </a:prstGeom>
          <a:noFill/>
          <a:ln w="3175"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30360" tIns="30360" rIns="30360" bIns="30360" numCol="1" spcCol="38100" rtlCol="0" anchor="ctr">
            <a:spAutoFit/>
          </a:bodyPr>
          <a:lstStyle/>
          <a:p>
            <a:pPr marL="0" marR="0" indent="0" algn="l" defTabSz="602456" rtl="0" fontAlgn="auto" latinLnBrk="0" hangingPunct="0">
              <a:lnSpc>
                <a:spcPct val="100000"/>
              </a:lnSpc>
              <a:spcBef>
                <a:spcPts val="0"/>
              </a:spcBef>
              <a:spcAft>
                <a:spcPts val="0"/>
              </a:spcAft>
              <a:buClrTx/>
              <a:buSzTx/>
              <a:buFontTx/>
              <a:buNone/>
              <a:tabLst/>
            </a:pPr>
            <a:r>
              <a:rPr kumimoji="0" lang="en-US" sz="1600" b="1" i="0" u="none" strike="noStrike" cap="none" spc="300" normalizeH="0" baseline="0" noProof="1">
                <a:ln>
                  <a:noFill/>
                </a:ln>
                <a:solidFill>
                  <a:schemeClr val="tx1">
                    <a:lumMod val="95000"/>
                    <a:lumOff val="5000"/>
                  </a:schemeClr>
                </a:solidFill>
                <a:effectLst/>
                <a:uFillTx/>
                <a:latin typeface="+mn-lt"/>
                <a:sym typeface="Helvetica Neue"/>
              </a:rPr>
              <a:t>EXPERIENCE</a:t>
            </a:r>
          </a:p>
        </p:txBody>
      </p:sp>
      <p:sp>
        <p:nvSpPr>
          <p:cNvPr id="48" name="ZoneTexte 8">
            <a:extLst>
              <a:ext uri="{FF2B5EF4-FFF2-40B4-BE49-F238E27FC236}">
                <a16:creationId xmlns:a16="http://schemas.microsoft.com/office/drawing/2014/main" id="{F1DA77FE-AD14-DD49-8E02-D14657F1713B}"/>
              </a:ext>
            </a:extLst>
          </p:cNvPr>
          <p:cNvSpPr txBox="1"/>
          <p:nvPr/>
        </p:nvSpPr>
        <p:spPr>
          <a:xfrm>
            <a:off x="514091" y="3053655"/>
            <a:ext cx="812917" cy="369090"/>
          </a:xfrm>
          <a:prstGeom prst="rect">
            <a:avLst/>
          </a:prstGeom>
          <a:noFill/>
          <a:ln w="3175"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30360" tIns="30360" rIns="30360" bIns="30360" numCol="1" spcCol="38100" rtlCol="0" anchor="ctr">
            <a:spAutoFit/>
          </a:bodyPr>
          <a:lstStyle/>
          <a:p>
            <a:pPr algn="r"/>
            <a:r>
              <a:rPr lang="en-GB" sz="1000" noProof="1">
                <a:solidFill>
                  <a:schemeClr val="tx1">
                    <a:lumMod val="95000"/>
                    <a:lumOff val="5000"/>
                  </a:schemeClr>
                </a:solidFill>
                <a:latin typeface="+mn-lt"/>
              </a:rPr>
              <a:t>Dec. 2012</a:t>
            </a:r>
          </a:p>
          <a:p>
            <a:pPr algn="r"/>
            <a:r>
              <a:rPr lang="en-GB" sz="1000" noProof="1">
                <a:solidFill>
                  <a:schemeClr val="tx1">
                    <a:lumMod val="95000"/>
                    <a:lumOff val="5000"/>
                  </a:schemeClr>
                </a:solidFill>
                <a:latin typeface="+mn-lt"/>
              </a:rPr>
              <a:t>- Present</a:t>
            </a:r>
            <a:endParaRPr kumimoji="0" lang="en-GB" sz="1000" i="0" u="none" strike="noStrike" cap="none" spc="300" normalizeH="0" baseline="0" noProof="1">
              <a:ln>
                <a:noFill/>
              </a:ln>
              <a:solidFill>
                <a:schemeClr val="tx1">
                  <a:lumMod val="95000"/>
                  <a:lumOff val="5000"/>
                </a:schemeClr>
              </a:solidFill>
              <a:effectLst/>
              <a:uFillTx/>
              <a:latin typeface="+mn-lt"/>
              <a:sym typeface="Helvetica Neue"/>
            </a:endParaRPr>
          </a:p>
        </p:txBody>
      </p:sp>
      <p:sp>
        <p:nvSpPr>
          <p:cNvPr id="49" name="Job Title…">
            <a:extLst>
              <a:ext uri="{FF2B5EF4-FFF2-40B4-BE49-F238E27FC236}">
                <a16:creationId xmlns:a16="http://schemas.microsoft.com/office/drawing/2014/main" id="{267CBADF-2289-3D4B-879C-7E88F142E855}"/>
              </a:ext>
            </a:extLst>
          </p:cNvPr>
          <p:cNvSpPr txBox="1"/>
          <p:nvPr/>
        </p:nvSpPr>
        <p:spPr>
          <a:xfrm>
            <a:off x="1691421" y="4522736"/>
            <a:ext cx="5457515" cy="1407648"/>
          </a:xfrm>
          <a:prstGeom prst="rect">
            <a:avLst/>
          </a:prstGeom>
          <a:ln w="3175">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30360" tIns="30360" rIns="30360" bIns="30360">
            <a:spAutoFit/>
          </a:bodyPr>
          <a:lstStyle/>
          <a:p>
            <a:pPr algn="l">
              <a:defRPr sz="1100" cap="all">
                <a:latin typeface="Calibri"/>
                <a:ea typeface="Calibri"/>
                <a:cs typeface="Calibri"/>
                <a:sym typeface="Calibri"/>
              </a:defRPr>
            </a:pPr>
            <a:r>
              <a:rPr lang="en-GB" b="0" noProof="1">
                <a:solidFill>
                  <a:schemeClr val="tx1">
                    <a:lumMod val="95000"/>
                    <a:lumOff val="5000"/>
                  </a:schemeClr>
                </a:solidFill>
                <a:latin typeface="+mn-lt"/>
              </a:rPr>
              <a:t>Job Title - </a:t>
            </a:r>
            <a:r>
              <a:rPr lang="en-GB" sz="1000" b="0" cap="all" noProof="1">
                <a:solidFill>
                  <a:schemeClr val="tx1">
                    <a:lumMod val="95000"/>
                    <a:lumOff val="5000"/>
                  </a:schemeClr>
                </a:solidFill>
                <a:latin typeface="+mn-lt"/>
              </a:rPr>
              <a:t>Company Name</a:t>
            </a:r>
            <a:r>
              <a:rPr lang="en-GB" sz="1000" b="0" noProof="1">
                <a:solidFill>
                  <a:schemeClr val="tx1">
                    <a:lumMod val="95000"/>
                    <a:lumOff val="5000"/>
                  </a:schemeClr>
                </a:solidFill>
                <a:latin typeface="+mn-lt"/>
              </a:rPr>
              <a:t> - City, Country</a:t>
            </a:r>
            <a:br>
              <a:rPr lang="en-GB" b="0" noProof="1">
                <a:solidFill>
                  <a:schemeClr val="tx1">
                    <a:lumMod val="95000"/>
                    <a:lumOff val="5000"/>
                  </a:schemeClr>
                </a:solidFill>
                <a:latin typeface="+mn-lt"/>
              </a:rPr>
            </a:br>
            <a:endParaRPr lang="en-GB" b="0" noProof="1">
              <a:solidFill>
                <a:schemeClr val="tx1">
                  <a:lumMod val="95000"/>
                  <a:lumOff val="5000"/>
                </a:schemeClr>
              </a:solidFill>
              <a:latin typeface="+mn-lt"/>
            </a:endParaRPr>
          </a:p>
          <a:p>
            <a:pPr algn="l">
              <a:defRPr sz="1000" b="0">
                <a:latin typeface="Calibri"/>
                <a:ea typeface="Calibri"/>
                <a:cs typeface="Calibri"/>
                <a:sym typeface="Calibri"/>
              </a:defRPr>
            </a:pPr>
            <a:r>
              <a:rPr lang="en-GB" b="0" noProof="1">
                <a:solidFill>
                  <a:schemeClr val="tx1">
                    <a:lumMod val="95000"/>
                    <a:lumOff val="5000"/>
                  </a:schemeClr>
                </a:solidFill>
                <a:latin typeface="+mn-lt"/>
              </a:rPr>
              <a:t>Ut enim ad minim veniam, quis nostrud exerc. Irure dolor in reprehend incididunt ut labore et dolore magna aliqua. Ut enim ad minim veniam, quis nostrud exercitation ullamco laboris nisi ut aliquip ex ea commodo consequat.</a:t>
            </a:r>
          </a:p>
          <a:p>
            <a:pPr algn="l">
              <a:lnSpc>
                <a:spcPct val="40000"/>
              </a:lnSpc>
              <a:defRPr sz="1000" b="0">
                <a:latin typeface="Calibri"/>
                <a:ea typeface="Calibri"/>
                <a:cs typeface="Calibri"/>
                <a:sym typeface="Calibri"/>
              </a:defRPr>
            </a:pPr>
            <a:endParaRPr lang="en-GB" b="0" noProof="1">
              <a:solidFill>
                <a:schemeClr val="tx1">
                  <a:lumMod val="95000"/>
                  <a:lumOff val="5000"/>
                </a:schemeClr>
              </a:solidFill>
              <a:latin typeface="+mn-lt"/>
            </a:endParaRPr>
          </a:p>
          <a:p>
            <a:pPr algn="l">
              <a:defRPr sz="1000" b="0">
                <a:latin typeface="Calibri"/>
                <a:ea typeface="Calibri"/>
                <a:cs typeface="Calibri"/>
                <a:sym typeface="Calibri"/>
              </a:defRPr>
            </a:pPr>
            <a:r>
              <a:rPr lang="en-GB" b="0" noProof="1">
                <a:solidFill>
                  <a:schemeClr val="tx1">
                    <a:lumMod val="95000"/>
                    <a:lumOff val="5000"/>
                  </a:schemeClr>
                </a:solidFill>
                <a:latin typeface="+mn-lt"/>
              </a:rPr>
              <a:t>Major accomplishments:</a:t>
            </a:r>
          </a:p>
          <a:p>
            <a:pPr marL="583406" lvl="1" indent="-138906" algn="l">
              <a:buSzPct val="145000"/>
              <a:buChar char="•"/>
              <a:defRPr sz="1000" b="0">
                <a:latin typeface="Calibri"/>
                <a:ea typeface="Calibri"/>
                <a:cs typeface="Calibri"/>
                <a:sym typeface="Calibri"/>
              </a:defRPr>
            </a:pPr>
            <a:r>
              <a:rPr lang="en-GB" b="0" noProof="1">
                <a:solidFill>
                  <a:schemeClr val="tx1">
                    <a:lumMod val="95000"/>
                    <a:lumOff val="5000"/>
                  </a:schemeClr>
                </a:solidFill>
                <a:latin typeface="+mn-lt"/>
              </a:rPr>
              <a:t>Ut enim ad minim veniam, quis nostrud exerc.</a:t>
            </a:r>
          </a:p>
          <a:p>
            <a:pPr marL="583406" lvl="1" indent="-138906" algn="l">
              <a:buSzPct val="145000"/>
              <a:buChar char="•"/>
              <a:defRPr sz="1000" b="0">
                <a:latin typeface="Calibri"/>
                <a:ea typeface="Calibri"/>
                <a:cs typeface="Calibri"/>
                <a:sym typeface="Calibri"/>
              </a:defRPr>
            </a:pPr>
            <a:r>
              <a:rPr lang="en-GB" b="0" noProof="1">
                <a:solidFill>
                  <a:schemeClr val="tx1">
                    <a:lumMod val="95000"/>
                    <a:lumOff val="5000"/>
                  </a:schemeClr>
                </a:solidFill>
                <a:latin typeface="+mn-lt"/>
              </a:rPr>
              <a:t>Ut enim ad minim veniam, quis nostrud exerc.</a:t>
            </a:r>
          </a:p>
        </p:txBody>
      </p:sp>
      <p:sp>
        <p:nvSpPr>
          <p:cNvPr id="50" name="ZoneTexte 10">
            <a:extLst>
              <a:ext uri="{FF2B5EF4-FFF2-40B4-BE49-F238E27FC236}">
                <a16:creationId xmlns:a16="http://schemas.microsoft.com/office/drawing/2014/main" id="{698DA168-BEE3-6D47-ABEB-6DDCCDAC8DEF}"/>
              </a:ext>
            </a:extLst>
          </p:cNvPr>
          <p:cNvSpPr txBox="1"/>
          <p:nvPr/>
        </p:nvSpPr>
        <p:spPr>
          <a:xfrm>
            <a:off x="514091" y="4524480"/>
            <a:ext cx="812917" cy="215201"/>
          </a:xfrm>
          <a:prstGeom prst="rect">
            <a:avLst/>
          </a:prstGeom>
          <a:noFill/>
          <a:ln w="3175"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30360" tIns="30360" rIns="30360" bIns="30360" numCol="1" spcCol="38100" rtlCol="0" anchor="ctr">
            <a:spAutoFit/>
          </a:bodyPr>
          <a:lstStyle/>
          <a:p>
            <a:pPr algn="r"/>
            <a:r>
              <a:rPr lang="en-GB" sz="1000" noProof="1">
                <a:solidFill>
                  <a:schemeClr val="tx1">
                    <a:lumMod val="95000"/>
                    <a:lumOff val="5000"/>
                  </a:schemeClr>
                </a:solidFill>
                <a:latin typeface="+mn-lt"/>
              </a:rPr>
              <a:t>2006 - 2012</a:t>
            </a:r>
            <a:endParaRPr kumimoji="0" lang="en-GB" sz="1000" i="0" u="none" strike="noStrike" cap="none" spc="300" normalizeH="0" baseline="0" noProof="1">
              <a:ln>
                <a:noFill/>
              </a:ln>
              <a:solidFill>
                <a:schemeClr val="tx1">
                  <a:lumMod val="95000"/>
                  <a:lumOff val="5000"/>
                </a:schemeClr>
              </a:solidFill>
              <a:effectLst/>
              <a:uFillTx/>
              <a:latin typeface="+mn-lt"/>
              <a:sym typeface="Helvetica Neue"/>
            </a:endParaRPr>
          </a:p>
        </p:txBody>
      </p:sp>
      <p:sp>
        <p:nvSpPr>
          <p:cNvPr id="51" name="Job Title…">
            <a:extLst>
              <a:ext uri="{FF2B5EF4-FFF2-40B4-BE49-F238E27FC236}">
                <a16:creationId xmlns:a16="http://schemas.microsoft.com/office/drawing/2014/main" id="{ABA5CC19-0722-E943-A549-927E7C7121C5}"/>
              </a:ext>
            </a:extLst>
          </p:cNvPr>
          <p:cNvSpPr txBox="1"/>
          <p:nvPr/>
        </p:nvSpPr>
        <p:spPr>
          <a:xfrm>
            <a:off x="1691421" y="6609282"/>
            <a:ext cx="5104463" cy="861532"/>
          </a:xfrm>
          <a:prstGeom prst="rect">
            <a:avLst/>
          </a:prstGeom>
          <a:ln w="3175">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30360" tIns="30360" rIns="30360" bIns="30360">
            <a:spAutoFit/>
          </a:bodyPr>
          <a:lstStyle/>
          <a:p>
            <a:pPr algn="l">
              <a:defRPr sz="1100" cap="all">
                <a:latin typeface="Calibri"/>
                <a:ea typeface="Calibri"/>
                <a:cs typeface="Calibri"/>
                <a:sym typeface="Calibri"/>
              </a:defRPr>
            </a:pPr>
            <a:r>
              <a:rPr lang="en-GB" b="0" noProof="1">
                <a:solidFill>
                  <a:schemeClr val="tx1">
                    <a:lumMod val="95000"/>
                    <a:lumOff val="5000"/>
                  </a:schemeClr>
                </a:solidFill>
                <a:latin typeface="+mn-lt"/>
              </a:rPr>
              <a:t>DIPLOMA - </a:t>
            </a:r>
            <a:r>
              <a:rPr lang="en-GB" sz="1000" b="0" cap="all" noProof="1">
                <a:solidFill>
                  <a:schemeClr val="tx1">
                    <a:lumMod val="95000"/>
                    <a:lumOff val="5000"/>
                  </a:schemeClr>
                </a:solidFill>
                <a:latin typeface="+mn-lt"/>
              </a:rPr>
              <a:t>SCHOOL Name</a:t>
            </a:r>
            <a:r>
              <a:rPr lang="en-GB" sz="1000" b="0" noProof="1">
                <a:solidFill>
                  <a:schemeClr val="tx1">
                    <a:lumMod val="95000"/>
                    <a:lumOff val="5000"/>
                  </a:schemeClr>
                </a:solidFill>
                <a:latin typeface="+mn-lt"/>
              </a:rPr>
              <a:t> - City, Country</a:t>
            </a:r>
            <a:br>
              <a:rPr lang="en-GB" b="0" noProof="1">
                <a:solidFill>
                  <a:schemeClr val="tx1">
                    <a:lumMod val="95000"/>
                    <a:lumOff val="5000"/>
                  </a:schemeClr>
                </a:solidFill>
                <a:latin typeface="+mn-lt"/>
              </a:rPr>
            </a:br>
            <a:endParaRPr lang="en-GB" b="0" noProof="1">
              <a:solidFill>
                <a:schemeClr val="tx1">
                  <a:lumMod val="95000"/>
                  <a:lumOff val="5000"/>
                </a:schemeClr>
              </a:solidFill>
              <a:latin typeface="+mn-lt"/>
            </a:endParaRPr>
          </a:p>
          <a:p>
            <a:pPr algn="l">
              <a:defRPr sz="1000" b="0">
                <a:latin typeface="Calibri"/>
                <a:ea typeface="Calibri"/>
                <a:cs typeface="Calibri"/>
                <a:sym typeface="Calibri"/>
              </a:defRPr>
            </a:pPr>
            <a:r>
              <a:rPr lang="en-GB" b="0" noProof="1">
                <a:solidFill>
                  <a:schemeClr val="tx1">
                    <a:lumMod val="95000"/>
                    <a:lumOff val="5000"/>
                  </a:schemeClr>
                </a:solidFill>
                <a:latin typeface="+mn-lt"/>
              </a:rPr>
              <a:t>Ut enim ad minim veniam, quis nostrud exerc. Irure dolor in reprehend incididunt ut labore et dolore magna aliqua. Ut enim ad minim veniam, quis nostrud exercitation ullamco laboris nisi ut aliquip ex ea commodo consequat.</a:t>
            </a:r>
          </a:p>
        </p:txBody>
      </p:sp>
      <p:sp>
        <p:nvSpPr>
          <p:cNvPr id="52" name="ZoneTexte 13">
            <a:extLst>
              <a:ext uri="{FF2B5EF4-FFF2-40B4-BE49-F238E27FC236}">
                <a16:creationId xmlns:a16="http://schemas.microsoft.com/office/drawing/2014/main" id="{72E87A4C-7659-9243-B4EB-EECEF36EFD22}"/>
              </a:ext>
            </a:extLst>
          </p:cNvPr>
          <p:cNvSpPr txBox="1"/>
          <p:nvPr/>
        </p:nvSpPr>
        <p:spPr>
          <a:xfrm>
            <a:off x="514091" y="6614585"/>
            <a:ext cx="812917" cy="215201"/>
          </a:xfrm>
          <a:prstGeom prst="rect">
            <a:avLst/>
          </a:prstGeom>
          <a:noFill/>
          <a:ln w="3175"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30360" tIns="30360" rIns="30360" bIns="30360" numCol="1" spcCol="38100" rtlCol="0" anchor="ctr">
            <a:spAutoFit/>
          </a:bodyPr>
          <a:lstStyle/>
          <a:p>
            <a:pPr algn="r"/>
            <a:r>
              <a:rPr lang="en-GB" sz="1000" noProof="1">
                <a:solidFill>
                  <a:schemeClr val="tx1">
                    <a:lumMod val="95000"/>
                    <a:lumOff val="5000"/>
                  </a:schemeClr>
                </a:solidFill>
                <a:latin typeface="+mn-lt"/>
              </a:rPr>
              <a:t>2005</a:t>
            </a:r>
            <a:endParaRPr kumimoji="0" lang="en-GB" sz="1000" i="0" u="none" strike="noStrike" cap="none" spc="300" normalizeH="0" baseline="0" noProof="1">
              <a:ln>
                <a:noFill/>
              </a:ln>
              <a:solidFill>
                <a:schemeClr val="tx1">
                  <a:lumMod val="95000"/>
                  <a:lumOff val="5000"/>
                </a:schemeClr>
              </a:solidFill>
              <a:effectLst/>
              <a:uFillTx/>
              <a:latin typeface="+mn-lt"/>
              <a:sym typeface="Helvetica Neue"/>
            </a:endParaRPr>
          </a:p>
        </p:txBody>
      </p:sp>
      <p:sp>
        <p:nvSpPr>
          <p:cNvPr id="53" name="ZoneTexte 15">
            <a:extLst>
              <a:ext uri="{FF2B5EF4-FFF2-40B4-BE49-F238E27FC236}">
                <a16:creationId xmlns:a16="http://schemas.microsoft.com/office/drawing/2014/main" id="{9C63A064-151F-CB44-B3D6-781E9C185916}"/>
              </a:ext>
            </a:extLst>
          </p:cNvPr>
          <p:cNvSpPr txBox="1"/>
          <p:nvPr/>
        </p:nvSpPr>
        <p:spPr>
          <a:xfrm>
            <a:off x="514091" y="7636768"/>
            <a:ext cx="812917" cy="215201"/>
          </a:xfrm>
          <a:prstGeom prst="rect">
            <a:avLst/>
          </a:prstGeom>
          <a:noFill/>
          <a:ln w="3175"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30360" tIns="30360" rIns="30360" bIns="30360" numCol="1" spcCol="38100" rtlCol="0" anchor="ctr">
            <a:spAutoFit/>
          </a:bodyPr>
          <a:lstStyle/>
          <a:p>
            <a:pPr algn="r"/>
            <a:r>
              <a:rPr lang="en-GB" sz="1000" noProof="1">
                <a:solidFill>
                  <a:schemeClr val="tx1">
                    <a:lumMod val="95000"/>
                    <a:lumOff val="5000"/>
                  </a:schemeClr>
                </a:solidFill>
                <a:latin typeface="+mn-lt"/>
              </a:rPr>
              <a:t>2002</a:t>
            </a:r>
            <a:endParaRPr kumimoji="0" lang="en-GB" sz="1000" i="0" u="none" strike="noStrike" cap="none" spc="300" normalizeH="0" baseline="0" noProof="1">
              <a:ln>
                <a:noFill/>
              </a:ln>
              <a:solidFill>
                <a:schemeClr val="tx1">
                  <a:lumMod val="95000"/>
                  <a:lumOff val="5000"/>
                </a:schemeClr>
              </a:solidFill>
              <a:effectLst/>
              <a:uFillTx/>
              <a:latin typeface="+mn-lt"/>
              <a:sym typeface="Helvetica Neue"/>
            </a:endParaRPr>
          </a:p>
        </p:txBody>
      </p:sp>
      <p:sp>
        <p:nvSpPr>
          <p:cNvPr id="54" name="ZoneTexte 108">
            <a:extLst>
              <a:ext uri="{FF2B5EF4-FFF2-40B4-BE49-F238E27FC236}">
                <a16:creationId xmlns:a16="http://schemas.microsoft.com/office/drawing/2014/main" id="{686E2E89-6823-BB49-BF5A-162832D90F4E}"/>
              </a:ext>
            </a:extLst>
          </p:cNvPr>
          <p:cNvSpPr txBox="1"/>
          <p:nvPr/>
        </p:nvSpPr>
        <p:spPr>
          <a:xfrm>
            <a:off x="772209" y="9312969"/>
            <a:ext cx="1085648" cy="215201"/>
          </a:xfrm>
          <a:prstGeom prst="rect">
            <a:avLst/>
          </a:prstGeom>
          <a:noFill/>
          <a:ln w="3175"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30360" tIns="30360" rIns="30360" bIns="30360" numCol="1" spcCol="38100" rtlCol="0" anchor="ctr">
            <a:spAutoFit/>
          </a:bodyPr>
          <a:lstStyle/>
          <a:p>
            <a:pPr marL="0" marR="0" indent="0" defTabSz="602456" rtl="0" fontAlgn="auto" latinLnBrk="0" hangingPunct="0">
              <a:lnSpc>
                <a:spcPct val="100000"/>
              </a:lnSpc>
              <a:spcBef>
                <a:spcPts val="0"/>
              </a:spcBef>
              <a:spcAft>
                <a:spcPts val="0"/>
              </a:spcAft>
              <a:buClrTx/>
              <a:buSzTx/>
              <a:buFontTx/>
              <a:buNone/>
              <a:tabLst/>
            </a:pPr>
            <a:r>
              <a:rPr lang="en-US" sz="1000" noProof="1">
                <a:solidFill>
                  <a:schemeClr val="tx1">
                    <a:lumMod val="95000"/>
                    <a:lumOff val="5000"/>
                  </a:schemeClr>
                </a:solidFill>
                <a:latin typeface="+mn-lt"/>
              </a:rPr>
              <a:t>#SKILL 1 (100%)</a:t>
            </a:r>
            <a:endParaRPr kumimoji="0" lang="en-US" sz="1000" i="0" u="none" strike="noStrike" cap="none" normalizeH="0" baseline="0" noProof="1">
              <a:ln>
                <a:noFill/>
              </a:ln>
              <a:solidFill>
                <a:schemeClr val="tx1">
                  <a:lumMod val="95000"/>
                  <a:lumOff val="5000"/>
                </a:schemeClr>
              </a:solidFill>
              <a:effectLst/>
              <a:uFillTx/>
              <a:latin typeface="+mn-lt"/>
              <a:sym typeface="Helvetica Neue"/>
            </a:endParaRPr>
          </a:p>
        </p:txBody>
      </p:sp>
      <p:sp>
        <p:nvSpPr>
          <p:cNvPr id="55" name="ZoneTexte 7">
            <a:extLst>
              <a:ext uri="{FF2B5EF4-FFF2-40B4-BE49-F238E27FC236}">
                <a16:creationId xmlns:a16="http://schemas.microsoft.com/office/drawing/2014/main" id="{F84D026C-E744-254B-9A15-F3D5B84F8C13}"/>
              </a:ext>
            </a:extLst>
          </p:cNvPr>
          <p:cNvSpPr txBox="1"/>
          <p:nvPr/>
        </p:nvSpPr>
        <p:spPr>
          <a:xfrm>
            <a:off x="484527" y="6177375"/>
            <a:ext cx="1458010" cy="307534"/>
          </a:xfrm>
          <a:prstGeom prst="rect">
            <a:avLst/>
          </a:prstGeom>
          <a:noFill/>
          <a:ln w="3175"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30360" tIns="30360" rIns="30360" bIns="30360" numCol="1" spcCol="38100" rtlCol="0" anchor="ctr">
            <a:spAutoFit/>
          </a:bodyPr>
          <a:lstStyle/>
          <a:p>
            <a:pPr marL="0" marR="0" indent="0" algn="l" defTabSz="602456" rtl="0" fontAlgn="auto" latinLnBrk="0" hangingPunct="0">
              <a:lnSpc>
                <a:spcPct val="100000"/>
              </a:lnSpc>
              <a:spcBef>
                <a:spcPts val="0"/>
              </a:spcBef>
              <a:spcAft>
                <a:spcPts val="0"/>
              </a:spcAft>
              <a:buClrTx/>
              <a:buSzTx/>
              <a:buFontTx/>
              <a:buNone/>
              <a:tabLst/>
            </a:pPr>
            <a:r>
              <a:rPr kumimoji="0" lang="en-US" sz="1600" b="1" i="0" u="none" strike="noStrike" cap="none" spc="300" normalizeH="0" baseline="0" noProof="1">
                <a:ln>
                  <a:noFill/>
                </a:ln>
                <a:solidFill>
                  <a:schemeClr val="tx1">
                    <a:lumMod val="95000"/>
                    <a:lumOff val="5000"/>
                  </a:schemeClr>
                </a:solidFill>
                <a:effectLst/>
                <a:uFillTx/>
                <a:latin typeface="+mn-lt"/>
                <a:sym typeface="Helvetica Neue"/>
              </a:rPr>
              <a:t>EDUCATION</a:t>
            </a:r>
          </a:p>
        </p:txBody>
      </p:sp>
      <p:sp>
        <p:nvSpPr>
          <p:cNvPr id="56" name="Job Title…">
            <a:extLst>
              <a:ext uri="{FF2B5EF4-FFF2-40B4-BE49-F238E27FC236}">
                <a16:creationId xmlns:a16="http://schemas.microsoft.com/office/drawing/2014/main" id="{6DBA6516-B777-204C-ACEC-C173841D16F5}"/>
              </a:ext>
            </a:extLst>
          </p:cNvPr>
          <p:cNvSpPr txBox="1"/>
          <p:nvPr/>
        </p:nvSpPr>
        <p:spPr>
          <a:xfrm>
            <a:off x="1691421" y="7628841"/>
            <a:ext cx="5457515" cy="861532"/>
          </a:xfrm>
          <a:prstGeom prst="rect">
            <a:avLst/>
          </a:prstGeom>
          <a:ln w="3175">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30360" tIns="30360" rIns="30360" bIns="30360">
            <a:spAutoFit/>
          </a:bodyPr>
          <a:lstStyle/>
          <a:p>
            <a:pPr algn="l">
              <a:defRPr sz="1100" cap="all">
                <a:latin typeface="Calibri"/>
                <a:ea typeface="Calibri"/>
                <a:cs typeface="Calibri"/>
                <a:sym typeface="Calibri"/>
              </a:defRPr>
            </a:pPr>
            <a:r>
              <a:rPr lang="en-GB" b="0" noProof="1">
                <a:solidFill>
                  <a:schemeClr val="tx1">
                    <a:lumMod val="95000"/>
                    <a:lumOff val="5000"/>
                  </a:schemeClr>
                </a:solidFill>
                <a:latin typeface="+mn-lt"/>
              </a:rPr>
              <a:t>DIPLOMA - </a:t>
            </a:r>
            <a:r>
              <a:rPr lang="en-GB" sz="1000" b="0" cap="all" noProof="1">
                <a:solidFill>
                  <a:schemeClr val="tx1">
                    <a:lumMod val="95000"/>
                    <a:lumOff val="5000"/>
                  </a:schemeClr>
                </a:solidFill>
                <a:latin typeface="+mn-lt"/>
              </a:rPr>
              <a:t>SCHOOL Name</a:t>
            </a:r>
            <a:r>
              <a:rPr lang="en-GB" sz="1000" b="0" noProof="1">
                <a:solidFill>
                  <a:schemeClr val="tx1">
                    <a:lumMod val="95000"/>
                    <a:lumOff val="5000"/>
                  </a:schemeClr>
                </a:solidFill>
                <a:latin typeface="+mn-lt"/>
              </a:rPr>
              <a:t> - City, Country</a:t>
            </a:r>
            <a:br>
              <a:rPr lang="en-GB" b="0" noProof="1">
                <a:solidFill>
                  <a:schemeClr val="tx1">
                    <a:lumMod val="95000"/>
                    <a:lumOff val="5000"/>
                  </a:schemeClr>
                </a:solidFill>
                <a:latin typeface="+mn-lt"/>
              </a:rPr>
            </a:br>
            <a:endParaRPr lang="en-GB" b="0" noProof="1">
              <a:solidFill>
                <a:schemeClr val="tx1">
                  <a:lumMod val="95000"/>
                  <a:lumOff val="5000"/>
                </a:schemeClr>
              </a:solidFill>
              <a:latin typeface="+mn-lt"/>
            </a:endParaRPr>
          </a:p>
          <a:p>
            <a:pPr algn="l">
              <a:defRPr sz="1000" b="0">
                <a:latin typeface="Calibri"/>
                <a:ea typeface="Calibri"/>
                <a:cs typeface="Calibri"/>
                <a:sym typeface="Calibri"/>
              </a:defRPr>
            </a:pPr>
            <a:r>
              <a:rPr lang="en-GB" b="0" noProof="1">
                <a:solidFill>
                  <a:schemeClr val="tx1">
                    <a:lumMod val="95000"/>
                    <a:lumOff val="5000"/>
                  </a:schemeClr>
                </a:solidFill>
                <a:latin typeface="+mn-lt"/>
              </a:rPr>
              <a:t>Ut enim ad minim veniam, quis nostrud exerc. Irure dolor in reprehend incididunt ut labore et dolore magna aliqua. Ut enim ad minim veniam, quis nostrud exercitation ullamco laboris nisi ut aliquip ex ea commodo consequat.</a:t>
            </a:r>
          </a:p>
        </p:txBody>
      </p:sp>
      <p:sp>
        <p:nvSpPr>
          <p:cNvPr id="57" name="ZoneTexte 7">
            <a:extLst>
              <a:ext uri="{FF2B5EF4-FFF2-40B4-BE49-F238E27FC236}">
                <a16:creationId xmlns:a16="http://schemas.microsoft.com/office/drawing/2014/main" id="{64D9AA4E-9C27-CB43-AF4A-59F90BEE8D03}"/>
              </a:ext>
            </a:extLst>
          </p:cNvPr>
          <p:cNvSpPr txBox="1"/>
          <p:nvPr/>
        </p:nvSpPr>
        <p:spPr>
          <a:xfrm>
            <a:off x="484527" y="8647297"/>
            <a:ext cx="916455" cy="307534"/>
          </a:xfrm>
          <a:prstGeom prst="rect">
            <a:avLst/>
          </a:prstGeom>
          <a:noFill/>
          <a:ln w="3175"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30360" tIns="30360" rIns="30360" bIns="30360" numCol="1" spcCol="38100" rtlCol="0" anchor="ctr">
            <a:spAutoFit/>
          </a:bodyPr>
          <a:lstStyle/>
          <a:p>
            <a:pPr marL="0" marR="0" indent="0" algn="l" defTabSz="602456" rtl="0" fontAlgn="auto" latinLnBrk="0" hangingPunct="0">
              <a:lnSpc>
                <a:spcPct val="100000"/>
              </a:lnSpc>
              <a:spcBef>
                <a:spcPts val="0"/>
              </a:spcBef>
              <a:spcAft>
                <a:spcPts val="0"/>
              </a:spcAft>
              <a:buClrTx/>
              <a:buSzTx/>
              <a:buFontTx/>
              <a:buNone/>
              <a:tabLst/>
            </a:pPr>
            <a:r>
              <a:rPr lang="en-US" sz="1600" spc="300" noProof="1">
                <a:solidFill>
                  <a:schemeClr val="tx1">
                    <a:lumMod val="95000"/>
                    <a:lumOff val="5000"/>
                  </a:schemeClr>
                </a:solidFill>
                <a:latin typeface="+mn-lt"/>
              </a:rPr>
              <a:t>SKILLS</a:t>
            </a:r>
            <a:endParaRPr kumimoji="0" lang="en-US" sz="1600" b="1" i="0" u="none" strike="noStrike" cap="none" spc="300" normalizeH="0" baseline="0" noProof="1">
              <a:ln>
                <a:noFill/>
              </a:ln>
              <a:solidFill>
                <a:schemeClr val="tx1">
                  <a:lumMod val="95000"/>
                  <a:lumOff val="5000"/>
                </a:schemeClr>
              </a:solidFill>
              <a:effectLst/>
              <a:uFillTx/>
              <a:latin typeface="+mn-lt"/>
              <a:sym typeface="Helvetica Neue"/>
            </a:endParaRPr>
          </a:p>
        </p:txBody>
      </p:sp>
      <p:sp>
        <p:nvSpPr>
          <p:cNvPr id="58" name="ZoneTexte 108">
            <a:extLst>
              <a:ext uri="{FF2B5EF4-FFF2-40B4-BE49-F238E27FC236}">
                <a16:creationId xmlns:a16="http://schemas.microsoft.com/office/drawing/2014/main" id="{9D098E95-6FFC-A44C-8B8C-D7B98BF27B0C}"/>
              </a:ext>
            </a:extLst>
          </p:cNvPr>
          <p:cNvSpPr txBox="1"/>
          <p:nvPr/>
        </p:nvSpPr>
        <p:spPr>
          <a:xfrm>
            <a:off x="2091085" y="9312969"/>
            <a:ext cx="1085648" cy="215201"/>
          </a:xfrm>
          <a:prstGeom prst="rect">
            <a:avLst/>
          </a:prstGeom>
          <a:noFill/>
          <a:ln w="3175"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30360" tIns="30360" rIns="30360" bIns="30360" numCol="1" spcCol="38100" rtlCol="0" anchor="ctr">
            <a:spAutoFit/>
          </a:bodyPr>
          <a:lstStyle/>
          <a:p>
            <a:pPr marL="0" marR="0" indent="0" defTabSz="602456" rtl="0" fontAlgn="auto" latinLnBrk="0" hangingPunct="0">
              <a:lnSpc>
                <a:spcPct val="100000"/>
              </a:lnSpc>
              <a:spcBef>
                <a:spcPts val="0"/>
              </a:spcBef>
              <a:spcAft>
                <a:spcPts val="0"/>
              </a:spcAft>
              <a:buClrTx/>
              <a:buSzTx/>
              <a:buFontTx/>
              <a:buNone/>
              <a:tabLst/>
            </a:pPr>
            <a:r>
              <a:rPr lang="en-US" sz="1000" noProof="1">
                <a:solidFill>
                  <a:schemeClr val="tx1">
                    <a:lumMod val="95000"/>
                    <a:lumOff val="5000"/>
                  </a:schemeClr>
                </a:solidFill>
                <a:latin typeface="+mn-lt"/>
              </a:rPr>
              <a:t>#SKILL 2 (100%)</a:t>
            </a:r>
            <a:endParaRPr kumimoji="0" lang="en-US" sz="1000" i="0" u="none" strike="noStrike" cap="none" normalizeH="0" baseline="0" noProof="1">
              <a:ln>
                <a:noFill/>
              </a:ln>
              <a:solidFill>
                <a:schemeClr val="tx1">
                  <a:lumMod val="95000"/>
                  <a:lumOff val="5000"/>
                </a:schemeClr>
              </a:solidFill>
              <a:effectLst/>
              <a:uFillTx/>
              <a:latin typeface="+mn-lt"/>
              <a:sym typeface="Helvetica Neue"/>
            </a:endParaRPr>
          </a:p>
        </p:txBody>
      </p:sp>
      <p:sp>
        <p:nvSpPr>
          <p:cNvPr id="59" name="ZoneTexte 108">
            <a:extLst>
              <a:ext uri="{FF2B5EF4-FFF2-40B4-BE49-F238E27FC236}">
                <a16:creationId xmlns:a16="http://schemas.microsoft.com/office/drawing/2014/main" id="{9063BF72-2C75-D542-91FC-58FD34856857}"/>
              </a:ext>
            </a:extLst>
          </p:cNvPr>
          <p:cNvSpPr txBox="1"/>
          <p:nvPr/>
        </p:nvSpPr>
        <p:spPr>
          <a:xfrm>
            <a:off x="3409961" y="9312969"/>
            <a:ext cx="1085648" cy="215201"/>
          </a:xfrm>
          <a:prstGeom prst="rect">
            <a:avLst/>
          </a:prstGeom>
          <a:noFill/>
          <a:ln w="3175"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30360" tIns="30360" rIns="30360" bIns="30360" numCol="1" spcCol="38100" rtlCol="0" anchor="ctr">
            <a:spAutoFit/>
          </a:bodyPr>
          <a:lstStyle/>
          <a:p>
            <a:pPr marL="0" marR="0" indent="0" defTabSz="602456" rtl="0" fontAlgn="auto" latinLnBrk="0" hangingPunct="0">
              <a:lnSpc>
                <a:spcPct val="100000"/>
              </a:lnSpc>
              <a:spcBef>
                <a:spcPts val="0"/>
              </a:spcBef>
              <a:spcAft>
                <a:spcPts val="0"/>
              </a:spcAft>
              <a:buClrTx/>
              <a:buSzTx/>
              <a:buFontTx/>
              <a:buNone/>
              <a:tabLst/>
            </a:pPr>
            <a:r>
              <a:rPr lang="en-US" sz="1000" noProof="1">
                <a:solidFill>
                  <a:schemeClr val="tx1">
                    <a:lumMod val="95000"/>
                    <a:lumOff val="5000"/>
                  </a:schemeClr>
                </a:solidFill>
                <a:latin typeface="+mn-lt"/>
              </a:rPr>
              <a:t>#SKILL 3 (80%)</a:t>
            </a:r>
            <a:endParaRPr kumimoji="0" lang="en-US" sz="1000" i="0" u="none" strike="noStrike" cap="none" normalizeH="0" baseline="0" noProof="1">
              <a:ln>
                <a:noFill/>
              </a:ln>
              <a:solidFill>
                <a:schemeClr val="tx1">
                  <a:lumMod val="95000"/>
                  <a:lumOff val="5000"/>
                </a:schemeClr>
              </a:solidFill>
              <a:effectLst/>
              <a:uFillTx/>
              <a:latin typeface="+mn-lt"/>
              <a:sym typeface="Helvetica Neue"/>
            </a:endParaRPr>
          </a:p>
        </p:txBody>
      </p:sp>
      <p:sp>
        <p:nvSpPr>
          <p:cNvPr id="60" name="ZoneTexte 108">
            <a:extLst>
              <a:ext uri="{FF2B5EF4-FFF2-40B4-BE49-F238E27FC236}">
                <a16:creationId xmlns:a16="http://schemas.microsoft.com/office/drawing/2014/main" id="{0A799EF3-C37C-1049-84EE-13F892CE6EF5}"/>
              </a:ext>
            </a:extLst>
          </p:cNvPr>
          <p:cNvSpPr txBox="1"/>
          <p:nvPr/>
        </p:nvSpPr>
        <p:spPr>
          <a:xfrm>
            <a:off x="4728837" y="9312969"/>
            <a:ext cx="1085648" cy="215201"/>
          </a:xfrm>
          <a:prstGeom prst="rect">
            <a:avLst/>
          </a:prstGeom>
          <a:noFill/>
          <a:ln w="3175"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30360" tIns="30360" rIns="30360" bIns="30360" numCol="1" spcCol="38100" rtlCol="0" anchor="ctr">
            <a:spAutoFit/>
          </a:bodyPr>
          <a:lstStyle/>
          <a:p>
            <a:pPr marL="0" marR="0" indent="0" defTabSz="602456" rtl="0" fontAlgn="auto" latinLnBrk="0" hangingPunct="0">
              <a:lnSpc>
                <a:spcPct val="100000"/>
              </a:lnSpc>
              <a:spcBef>
                <a:spcPts val="0"/>
              </a:spcBef>
              <a:spcAft>
                <a:spcPts val="0"/>
              </a:spcAft>
              <a:buClrTx/>
              <a:buSzTx/>
              <a:buFontTx/>
              <a:buNone/>
              <a:tabLst/>
            </a:pPr>
            <a:r>
              <a:rPr lang="en-US" sz="1000" noProof="1">
                <a:solidFill>
                  <a:schemeClr val="tx1">
                    <a:lumMod val="95000"/>
                    <a:lumOff val="5000"/>
                  </a:schemeClr>
                </a:solidFill>
                <a:latin typeface="+mn-lt"/>
              </a:rPr>
              <a:t>#SKILL 4 (70%)</a:t>
            </a:r>
            <a:endParaRPr kumimoji="0" lang="en-US" sz="1000" i="0" u="none" strike="noStrike" cap="none" normalizeH="0" baseline="0" noProof="1">
              <a:ln>
                <a:noFill/>
              </a:ln>
              <a:solidFill>
                <a:schemeClr val="tx1">
                  <a:lumMod val="95000"/>
                  <a:lumOff val="5000"/>
                </a:schemeClr>
              </a:solidFill>
              <a:effectLst/>
              <a:uFillTx/>
              <a:latin typeface="+mn-lt"/>
              <a:sym typeface="Helvetica Neue"/>
            </a:endParaRPr>
          </a:p>
        </p:txBody>
      </p:sp>
      <p:sp>
        <p:nvSpPr>
          <p:cNvPr id="61" name="ZoneTexte 108">
            <a:extLst>
              <a:ext uri="{FF2B5EF4-FFF2-40B4-BE49-F238E27FC236}">
                <a16:creationId xmlns:a16="http://schemas.microsoft.com/office/drawing/2014/main" id="{93B3A09D-A6C1-2141-A8A1-C5CBC7A24D26}"/>
              </a:ext>
            </a:extLst>
          </p:cNvPr>
          <p:cNvSpPr txBox="1"/>
          <p:nvPr/>
        </p:nvSpPr>
        <p:spPr>
          <a:xfrm>
            <a:off x="6047711" y="9312969"/>
            <a:ext cx="1085648" cy="215201"/>
          </a:xfrm>
          <a:prstGeom prst="rect">
            <a:avLst/>
          </a:prstGeom>
          <a:noFill/>
          <a:ln w="3175"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30360" tIns="30360" rIns="30360" bIns="30360" numCol="1" spcCol="38100" rtlCol="0" anchor="ctr">
            <a:spAutoFit/>
          </a:bodyPr>
          <a:lstStyle/>
          <a:p>
            <a:pPr marL="0" marR="0" indent="0" defTabSz="602456" rtl="0" fontAlgn="auto" latinLnBrk="0" hangingPunct="0">
              <a:lnSpc>
                <a:spcPct val="100000"/>
              </a:lnSpc>
              <a:spcBef>
                <a:spcPts val="0"/>
              </a:spcBef>
              <a:spcAft>
                <a:spcPts val="0"/>
              </a:spcAft>
              <a:buClrTx/>
              <a:buSzTx/>
              <a:buFontTx/>
              <a:buNone/>
              <a:tabLst/>
            </a:pPr>
            <a:r>
              <a:rPr lang="en-US" sz="1000" noProof="1">
                <a:solidFill>
                  <a:schemeClr val="tx1">
                    <a:lumMod val="95000"/>
                    <a:lumOff val="5000"/>
                  </a:schemeClr>
                </a:solidFill>
                <a:latin typeface="+mn-lt"/>
              </a:rPr>
              <a:t>#SKILL 5 (70%)</a:t>
            </a:r>
            <a:endParaRPr kumimoji="0" lang="en-US" sz="1000" i="0" u="none" strike="noStrike" cap="none" normalizeH="0" baseline="0" noProof="1">
              <a:ln>
                <a:noFill/>
              </a:ln>
              <a:solidFill>
                <a:schemeClr val="tx1">
                  <a:lumMod val="95000"/>
                  <a:lumOff val="5000"/>
                </a:schemeClr>
              </a:solidFill>
              <a:effectLst/>
              <a:uFillTx/>
              <a:latin typeface="+mn-lt"/>
              <a:sym typeface="Helvetica Neue"/>
            </a:endParaRPr>
          </a:p>
        </p:txBody>
      </p:sp>
      <p:sp>
        <p:nvSpPr>
          <p:cNvPr id="62" name="ZoneTexte 35">
            <a:extLst>
              <a:ext uri="{FF2B5EF4-FFF2-40B4-BE49-F238E27FC236}">
                <a16:creationId xmlns:a16="http://schemas.microsoft.com/office/drawing/2014/main" id="{92E23EE9-66ED-B749-9559-25C2DEF760AB}"/>
              </a:ext>
            </a:extLst>
          </p:cNvPr>
          <p:cNvSpPr txBox="1"/>
          <p:nvPr/>
        </p:nvSpPr>
        <p:spPr>
          <a:xfrm>
            <a:off x="5333565" y="848852"/>
            <a:ext cx="1228299" cy="184424"/>
          </a:xfrm>
          <a:prstGeom prst="rect">
            <a:avLst/>
          </a:prstGeom>
          <a:noFill/>
          <a:ln w="3175" cap="flat">
            <a:noFill/>
            <a:miter lim="400000"/>
          </a:ln>
          <a:effectLst/>
          <a:sp3d/>
        </p:spPr>
        <p:txBody>
          <a:bodyPr rot="0" spcFirstLastPara="1" vertOverflow="overflow" horzOverflow="overflow" vert="horz" wrap="none" lIns="30360" tIns="30360" rIns="30360" bIns="30360" numCol="1" spcCol="38100" rtlCol="0" anchor="ctr">
            <a:spAutoFit/>
          </a:bodyPr>
          <a:lstStyle/>
          <a:p>
            <a:pPr marL="0" marR="0" lvl="0" indent="0" algn="l" defTabSz="602456" eaLnBrk="1" fontAlgn="auto" latinLnBrk="0" hangingPunct="0">
              <a:lnSpc>
                <a:spcPct val="100000"/>
              </a:lnSpc>
              <a:spcBef>
                <a:spcPts val="0"/>
              </a:spcBef>
              <a:spcAft>
                <a:spcPts val="0"/>
              </a:spcAft>
              <a:buClrTx/>
              <a:buSzTx/>
              <a:buFontTx/>
              <a:buNone/>
              <a:tabLst/>
              <a:defRPr/>
            </a:pPr>
            <a:r>
              <a:rPr kumimoji="0" lang="en-GB" sz="800" b="0" i="0" u="none" strike="noStrike" kern="0" cap="none" spc="300" normalizeH="0" baseline="0" dirty="0">
                <a:ln>
                  <a:noFill/>
                </a:ln>
                <a:solidFill>
                  <a:schemeClr val="tx1">
                    <a:lumMod val="65000"/>
                    <a:lumOff val="35000"/>
                  </a:schemeClr>
                </a:solidFill>
                <a:effectLst/>
                <a:uLnTx/>
                <a:uFillTx/>
                <a:latin typeface="+mj-lt"/>
                <a:sym typeface="Helvetica Neue"/>
              </a:rPr>
              <a:t>(123) 456-7890</a:t>
            </a:r>
          </a:p>
        </p:txBody>
      </p:sp>
      <p:sp>
        <p:nvSpPr>
          <p:cNvPr id="63" name="ZoneTexte 36">
            <a:extLst>
              <a:ext uri="{FF2B5EF4-FFF2-40B4-BE49-F238E27FC236}">
                <a16:creationId xmlns:a16="http://schemas.microsoft.com/office/drawing/2014/main" id="{60B319D5-C774-2444-90B2-EB27121874DF}"/>
              </a:ext>
            </a:extLst>
          </p:cNvPr>
          <p:cNvSpPr txBox="1"/>
          <p:nvPr/>
        </p:nvSpPr>
        <p:spPr>
          <a:xfrm>
            <a:off x="5333565" y="1149875"/>
            <a:ext cx="1784542" cy="184424"/>
          </a:xfrm>
          <a:prstGeom prst="rect">
            <a:avLst/>
          </a:prstGeom>
          <a:noFill/>
          <a:ln w="3175" cap="flat">
            <a:noFill/>
            <a:miter lim="400000"/>
          </a:ln>
          <a:effectLst/>
          <a:sp3d/>
        </p:spPr>
        <p:txBody>
          <a:bodyPr rot="0" spcFirstLastPara="1" vertOverflow="overflow" horzOverflow="overflow" vert="horz" wrap="none" lIns="30360" tIns="30360" rIns="30360" bIns="30360" numCol="1" spcCol="38100" rtlCol="0" anchor="ctr">
            <a:spAutoFit/>
          </a:bodyPr>
          <a:lstStyle/>
          <a:p>
            <a:pPr marL="0" marR="0" lvl="0" indent="0" algn="l" defTabSz="602456" eaLnBrk="1" fontAlgn="auto" latinLnBrk="0" hangingPunct="0">
              <a:lnSpc>
                <a:spcPct val="100000"/>
              </a:lnSpc>
              <a:spcBef>
                <a:spcPts val="0"/>
              </a:spcBef>
              <a:spcAft>
                <a:spcPts val="0"/>
              </a:spcAft>
              <a:buClrTx/>
              <a:buSzTx/>
              <a:buFontTx/>
              <a:buNone/>
              <a:tabLst/>
              <a:defRPr/>
            </a:pPr>
            <a:r>
              <a:rPr kumimoji="0" lang="en-GB" sz="800" b="0" i="0" u="none" strike="noStrike" kern="0" cap="none" spc="300" normalizeH="0" baseline="0" dirty="0">
                <a:ln>
                  <a:noFill/>
                </a:ln>
                <a:solidFill>
                  <a:schemeClr val="tx1">
                    <a:lumMod val="65000"/>
                    <a:lumOff val="35000"/>
                  </a:schemeClr>
                </a:solidFill>
                <a:effectLst/>
                <a:uLnTx/>
                <a:uFillTx/>
                <a:latin typeface="+mj-lt"/>
                <a:sym typeface="Helvetica Neue"/>
              </a:rPr>
              <a:t>EMAIL@ADDRDESS.COM</a:t>
            </a:r>
          </a:p>
        </p:txBody>
      </p:sp>
      <p:sp>
        <p:nvSpPr>
          <p:cNvPr id="64" name="ZoneTexte 38">
            <a:extLst>
              <a:ext uri="{FF2B5EF4-FFF2-40B4-BE49-F238E27FC236}">
                <a16:creationId xmlns:a16="http://schemas.microsoft.com/office/drawing/2014/main" id="{18BD7343-B203-154F-899B-0D9A139DE548}"/>
              </a:ext>
            </a:extLst>
          </p:cNvPr>
          <p:cNvSpPr txBox="1"/>
          <p:nvPr/>
        </p:nvSpPr>
        <p:spPr>
          <a:xfrm>
            <a:off x="5333565" y="448287"/>
            <a:ext cx="1651492" cy="307534"/>
          </a:xfrm>
          <a:prstGeom prst="rect">
            <a:avLst/>
          </a:prstGeom>
          <a:noFill/>
          <a:ln w="3175" cap="flat">
            <a:noFill/>
            <a:miter lim="400000"/>
          </a:ln>
          <a:effectLst/>
          <a:sp3d/>
        </p:spPr>
        <p:txBody>
          <a:bodyPr rot="0" spcFirstLastPara="1" vertOverflow="overflow" horzOverflow="overflow" vert="horz" wrap="none" lIns="30360" tIns="30360" rIns="30360" bIns="30360" numCol="1" spcCol="38100" rtlCol="0" anchor="ctr">
            <a:spAutoFit/>
          </a:bodyPr>
          <a:lstStyle/>
          <a:p>
            <a:pPr marL="0" marR="0" lvl="0" indent="0" algn="l" defTabSz="602456" eaLnBrk="1" fontAlgn="auto" latinLnBrk="0" hangingPunct="0">
              <a:lnSpc>
                <a:spcPct val="100000"/>
              </a:lnSpc>
              <a:spcBef>
                <a:spcPts val="0"/>
              </a:spcBef>
              <a:spcAft>
                <a:spcPts val="0"/>
              </a:spcAft>
              <a:buClrTx/>
              <a:buSzTx/>
              <a:buFontTx/>
              <a:buNone/>
              <a:tabLst/>
              <a:defRPr/>
            </a:pPr>
            <a:r>
              <a:rPr kumimoji="0" lang="en-GB" sz="800" b="0" i="0" u="none" strike="noStrike" kern="0" cap="none" spc="300" normalizeH="0" baseline="0" dirty="0">
                <a:ln>
                  <a:noFill/>
                </a:ln>
                <a:solidFill>
                  <a:schemeClr val="tx1">
                    <a:lumMod val="65000"/>
                    <a:lumOff val="35000"/>
                  </a:schemeClr>
                </a:solidFill>
                <a:effectLst/>
                <a:uLnTx/>
                <a:uFillTx/>
                <a:latin typeface="+mj-lt"/>
                <a:sym typeface="Helvetica Neue"/>
              </a:rPr>
              <a:t>STREET ADDRESS</a:t>
            </a:r>
            <a:br>
              <a:rPr kumimoji="0" lang="en-GB" sz="800" b="0" i="0" u="none" strike="noStrike" kern="0" cap="none" spc="300" normalizeH="0" baseline="0" dirty="0">
                <a:ln>
                  <a:noFill/>
                </a:ln>
                <a:solidFill>
                  <a:schemeClr val="tx1">
                    <a:lumMod val="65000"/>
                    <a:lumOff val="35000"/>
                  </a:schemeClr>
                </a:solidFill>
                <a:effectLst/>
                <a:uLnTx/>
                <a:uFillTx/>
                <a:latin typeface="+mj-lt"/>
                <a:sym typeface="Helvetica Neue"/>
              </a:rPr>
            </a:br>
            <a:r>
              <a:rPr kumimoji="0" lang="en-GB" sz="800" b="0" i="0" u="none" strike="noStrike" kern="0" cap="none" spc="300" normalizeH="0" baseline="0" dirty="0">
                <a:ln>
                  <a:noFill/>
                </a:ln>
                <a:solidFill>
                  <a:schemeClr val="tx1">
                    <a:lumMod val="65000"/>
                    <a:lumOff val="35000"/>
                  </a:schemeClr>
                </a:solidFill>
                <a:effectLst/>
                <a:uLnTx/>
                <a:uFillTx/>
                <a:latin typeface="+mj-lt"/>
                <a:sym typeface="Helvetica Neue"/>
              </a:rPr>
              <a:t>CITY STATE ZIP CODE</a:t>
            </a:r>
          </a:p>
        </p:txBody>
      </p:sp>
      <p:sp>
        <p:nvSpPr>
          <p:cNvPr id="65" name="ZoneTexte 35">
            <a:extLst>
              <a:ext uri="{FF2B5EF4-FFF2-40B4-BE49-F238E27FC236}">
                <a16:creationId xmlns:a16="http://schemas.microsoft.com/office/drawing/2014/main" id="{3E5EA13A-409A-BB45-B3B9-F9E2ADABCB72}"/>
              </a:ext>
            </a:extLst>
          </p:cNvPr>
          <p:cNvSpPr txBox="1"/>
          <p:nvPr/>
        </p:nvSpPr>
        <p:spPr>
          <a:xfrm>
            <a:off x="490017" y="356842"/>
            <a:ext cx="1491193" cy="184424"/>
          </a:xfrm>
          <a:prstGeom prst="rect">
            <a:avLst/>
          </a:prstGeom>
          <a:noFill/>
          <a:ln w="3175" cap="flat">
            <a:noFill/>
            <a:miter lim="400000"/>
          </a:ln>
          <a:effectLst/>
          <a:sp3d/>
        </p:spPr>
        <p:txBody>
          <a:bodyPr rot="0" spcFirstLastPara="1" vertOverflow="overflow" horzOverflow="overflow" vert="horz" wrap="none" lIns="30360" tIns="30360" rIns="30360" bIns="30360" numCol="1" spcCol="38100" rtlCol="0" anchor="ctr">
            <a:spAutoFit/>
          </a:bodyPr>
          <a:lstStyle/>
          <a:p>
            <a:pPr marL="0" marR="0" lvl="0" indent="0" algn="l" defTabSz="602456" eaLnBrk="1" fontAlgn="auto" latinLnBrk="0" hangingPunct="0">
              <a:lnSpc>
                <a:spcPct val="100000"/>
              </a:lnSpc>
              <a:spcBef>
                <a:spcPts val="0"/>
              </a:spcBef>
              <a:spcAft>
                <a:spcPts val="0"/>
              </a:spcAft>
              <a:buClrTx/>
              <a:buSzTx/>
              <a:buFontTx/>
              <a:buNone/>
              <a:tabLst/>
              <a:defRPr/>
            </a:pPr>
            <a:r>
              <a:rPr kumimoji="0" lang="en-GB" sz="800" b="0" i="0" u="none" strike="noStrike" kern="0" cap="none" spc="300" normalizeH="0" baseline="0" dirty="0">
                <a:ln>
                  <a:noFill/>
                </a:ln>
                <a:solidFill>
                  <a:schemeClr val="tx1">
                    <a:lumMod val="95000"/>
                    <a:lumOff val="5000"/>
                  </a:schemeClr>
                </a:solidFill>
                <a:effectLst/>
                <a:uLnTx/>
                <a:uFillTx/>
                <a:latin typeface="+mj-lt"/>
                <a:sym typeface="Helvetica Neue"/>
              </a:rPr>
              <a:t>GRAPHIC DESIGNER</a:t>
            </a:r>
          </a:p>
        </p:txBody>
      </p:sp>
      <p:sp>
        <p:nvSpPr>
          <p:cNvPr id="66" name="ZoneTexte 35">
            <a:extLst>
              <a:ext uri="{FF2B5EF4-FFF2-40B4-BE49-F238E27FC236}">
                <a16:creationId xmlns:a16="http://schemas.microsoft.com/office/drawing/2014/main" id="{9FE9E0C1-2061-434F-9BDC-B6B43223FB81}"/>
              </a:ext>
            </a:extLst>
          </p:cNvPr>
          <p:cNvSpPr txBox="1"/>
          <p:nvPr/>
        </p:nvSpPr>
        <p:spPr>
          <a:xfrm>
            <a:off x="5119558" y="848852"/>
            <a:ext cx="149479" cy="184424"/>
          </a:xfrm>
          <a:prstGeom prst="rect">
            <a:avLst/>
          </a:prstGeom>
          <a:noFill/>
          <a:ln w="3175" cap="flat">
            <a:noFill/>
            <a:miter lim="400000"/>
          </a:ln>
          <a:effectLst/>
          <a:sp3d/>
        </p:spPr>
        <p:txBody>
          <a:bodyPr rot="0" spcFirstLastPara="1" vertOverflow="overflow" horzOverflow="overflow" vert="horz" wrap="none" lIns="30360" tIns="30360" rIns="30360" bIns="30360" numCol="1" spcCol="38100" rtlCol="0" anchor="ctr">
            <a:spAutoFit/>
          </a:bodyPr>
          <a:lstStyle/>
          <a:p>
            <a:pPr marL="0" marR="0" lvl="0" indent="0" algn="r" defTabSz="602456" eaLnBrk="1" fontAlgn="auto" latinLnBrk="0" hangingPunct="0">
              <a:lnSpc>
                <a:spcPct val="100000"/>
              </a:lnSpc>
              <a:spcBef>
                <a:spcPts val="0"/>
              </a:spcBef>
              <a:spcAft>
                <a:spcPts val="0"/>
              </a:spcAft>
              <a:buClrTx/>
              <a:buSzTx/>
              <a:buFontTx/>
              <a:buNone/>
              <a:tabLst/>
              <a:defRPr/>
            </a:pPr>
            <a:r>
              <a:rPr kumimoji="0" lang="en-US" sz="800" i="0" u="none" strike="noStrike" kern="0" cap="none" spc="300" normalizeH="0" baseline="0" dirty="0">
                <a:ln>
                  <a:noFill/>
                </a:ln>
                <a:solidFill>
                  <a:schemeClr val="tx1">
                    <a:lumMod val="65000"/>
                    <a:lumOff val="35000"/>
                  </a:schemeClr>
                </a:solidFill>
                <a:effectLst/>
                <a:uLnTx/>
                <a:uFillTx/>
                <a:latin typeface="+mj-lt"/>
                <a:sym typeface="Helvetica Neue"/>
              </a:rPr>
              <a:t>T</a:t>
            </a:r>
          </a:p>
        </p:txBody>
      </p:sp>
      <p:sp>
        <p:nvSpPr>
          <p:cNvPr id="67" name="ZoneTexte 36">
            <a:extLst>
              <a:ext uri="{FF2B5EF4-FFF2-40B4-BE49-F238E27FC236}">
                <a16:creationId xmlns:a16="http://schemas.microsoft.com/office/drawing/2014/main" id="{6A39A49C-1AC9-004E-A3BF-90CA14C0B079}"/>
              </a:ext>
            </a:extLst>
          </p:cNvPr>
          <p:cNvSpPr txBox="1"/>
          <p:nvPr/>
        </p:nvSpPr>
        <p:spPr>
          <a:xfrm>
            <a:off x="5082690" y="1149875"/>
            <a:ext cx="186347" cy="184424"/>
          </a:xfrm>
          <a:prstGeom prst="rect">
            <a:avLst/>
          </a:prstGeom>
          <a:noFill/>
          <a:ln w="3175" cap="flat">
            <a:noFill/>
            <a:miter lim="400000"/>
          </a:ln>
          <a:effectLst/>
          <a:sp3d/>
        </p:spPr>
        <p:txBody>
          <a:bodyPr rot="0" spcFirstLastPara="1" vertOverflow="overflow" horzOverflow="overflow" vert="horz" wrap="none" lIns="30360" tIns="30360" rIns="30360" bIns="30360" numCol="1" spcCol="38100" rtlCol="0" anchor="ctr">
            <a:spAutoFit/>
          </a:bodyPr>
          <a:lstStyle/>
          <a:p>
            <a:pPr marL="0" marR="0" lvl="0" indent="0" algn="r" defTabSz="602456" eaLnBrk="1" fontAlgn="auto" latinLnBrk="0" hangingPunct="0">
              <a:lnSpc>
                <a:spcPct val="100000"/>
              </a:lnSpc>
              <a:spcBef>
                <a:spcPts val="0"/>
              </a:spcBef>
              <a:spcAft>
                <a:spcPts val="0"/>
              </a:spcAft>
              <a:buClrTx/>
              <a:buSzTx/>
              <a:buFontTx/>
              <a:buNone/>
              <a:tabLst/>
              <a:defRPr/>
            </a:pPr>
            <a:r>
              <a:rPr kumimoji="0" lang="en-US" sz="800" i="0" u="none" strike="noStrike" kern="0" cap="none" spc="300" normalizeH="0" baseline="0" dirty="0">
                <a:ln>
                  <a:noFill/>
                </a:ln>
                <a:solidFill>
                  <a:schemeClr val="tx1">
                    <a:lumMod val="65000"/>
                    <a:lumOff val="35000"/>
                  </a:schemeClr>
                </a:solidFill>
                <a:effectLst/>
                <a:uLnTx/>
                <a:uFillTx/>
                <a:latin typeface="+mj-lt"/>
                <a:sym typeface="Helvetica Neue"/>
              </a:rPr>
              <a:t>M</a:t>
            </a:r>
          </a:p>
        </p:txBody>
      </p:sp>
      <p:sp>
        <p:nvSpPr>
          <p:cNvPr id="68" name="ZoneTexte 38">
            <a:extLst>
              <a:ext uri="{FF2B5EF4-FFF2-40B4-BE49-F238E27FC236}">
                <a16:creationId xmlns:a16="http://schemas.microsoft.com/office/drawing/2014/main" id="{2B27DE54-DE53-1749-A31B-3CD489D02189}"/>
              </a:ext>
            </a:extLst>
          </p:cNvPr>
          <p:cNvSpPr txBox="1"/>
          <p:nvPr/>
        </p:nvSpPr>
        <p:spPr>
          <a:xfrm>
            <a:off x="5111544" y="509842"/>
            <a:ext cx="157493" cy="184424"/>
          </a:xfrm>
          <a:prstGeom prst="rect">
            <a:avLst/>
          </a:prstGeom>
          <a:noFill/>
          <a:ln w="3175" cap="flat">
            <a:noFill/>
            <a:miter lim="400000"/>
          </a:ln>
          <a:effectLst/>
          <a:sp3d/>
        </p:spPr>
        <p:txBody>
          <a:bodyPr rot="0" spcFirstLastPara="1" vertOverflow="overflow" horzOverflow="overflow" vert="horz" wrap="none" lIns="30360" tIns="30360" rIns="30360" bIns="30360" numCol="1" spcCol="38100" rtlCol="0" anchor="ctr">
            <a:spAutoFit/>
          </a:bodyPr>
          <a:lstStyle/>
          <a:p>
            <a:pPr marL="0" marR="0" lvl="0" indent="0" algn="r" defTabSz="602456" eaLnBrk="1" fontAlgn="auto" latinLnBrk="0" hangingPunct="0">
              <a:lnSpc>
                <a:spcPct val="100000"/>
              </a:lnSpc>
              <a:spcBef>
                <a:spcPts val="0"/>
              </a:spcBef>
              <a:spcAft>
                <a:spcPts val="0"/>
              </a:spcAft>
              <a:buClrTx/>
              <a:buSzTx/>
              <a:buFontTx/>
              <a:buNone/>
              <a:tabLst/>
              <a:defRPr/>
            </a:pPr>
            <a:r>
              <a:rPr kumimoji="0" lang="en-US" sz="800" i="0" u="none" strike="noStrike" kern="0" cap="none" spc="300" normalizeH="0" baseline="0" dirty="0">
                <a:ln>
                  <a:noFill/>
                </a:ln>
                <a:solidFill>
                  <a:schemeClr val="tx1">
                    <a:lumMod val="65000"/>
                    <a:lumOff val="35000"/>
                  </a:schemeClr>
                </a:solidFill>
                <a:effectLst/>
                <a:uLnTx/>
                <a:uFillTx/>
                <a:latin typeface="+mj-lt"/>
                <a:sym typeface="Helvetica Neue"/>
              </a:rPr>
              <a:t>A</a:t>
            </a:r>
          </a:p>
        </p:txBody>
      </p:sp>
      <p:sp>
        <p:nvSpPr>
          <p:cNvPr id="69" name="Ut enim ad minim veniam, quis nostrud exerc. Irure dolor in reprehend incididunt ut labore et dolore magna aliqua. Ut enim ad minim veniam, quis nostrud exercitation ullamco laboris nisi ut aliquip ex ea commodo consequat.…">
            <a:extLst>
              <a:ext uri="{FF2B5EF4-FFF2-40B4-BE49-F238E27FC236}">
                <a16:creationId xmlns:a16="http://schemas.microsoft.com/office/drawing/2014/main" id="{4D513D01-EC6A-8043-91D2-6A647170705A}"/>
              </a:ext>
            </a:extLst>
          </p:cNvPr>
          <p:cNvSpPr txBox="1"/>
          <p:nvPr/>
        </p:nvSpPr>
        <p:spPr>
          <a:xfrm>
            <a:off x="484528" y="1581536"/>
            <a:ext cx="6664408" cy="637625"/>
          </a:xfrm>
          <a:prstGeom prst="rect">
            <a:avLst/>
          </a:prstGeom>
          <a:ln w="3175">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30360" tIns="30360" rIns="30360" bIns="30360" anchor="t">
            <a:spAutoFit/>
          </a:bodyPr>
          <a:lstStyle/>
          <a:p>
            <a:pPr algn="just">
              <a:lnSpc>
                <a:spcPct val="150000"/>
              </a:lnSpc>
              <a:defRPr sz="1000" b="0">
                <a:solidFill>
                  <a:srgbClr val="FFFFFF"/>
                </a:solidFill>
                <a:latin typeface="Calibri"/>
                <a:ea typeface="Calibri"/>
                <a:cs typeface="Calibri"/>
                <a:sym typeface="Calibri"/>
              </a:defRPr>
            </a:pPr>
            <a:r>
              <a:rPr lang="en-US" sz="1600" b="1" dirty="0">
                <a:solidFill>
                  <a:schemeClr val="tx1">
                    <a:lumMod val="95000"/>
                    <a:lumOff val="5000"/>
                  </a:schemeClr>
                </a:solidFill>
                <a:latin typeface="Calibri body"/>
              </a:rPr>
              <a:t>Personal Summary</a:t>
            </a:r>
          </a:p>
          <a:p>
            <a:pPr algn="just">
              <a:lnSpc>
                <a:spcPct val="150000"/>
              </a:lnSpc>
              <a:defRPr sz="1000" b="0">
                <a:solidFill>
                  <a:srgbClr val="FFFFFF"/>
                </a:solidFill>
                <a:latin typeface="Calibri"/>
                <a:ea typeface="Calibri"/>
                <a:cs typeface="Calibri"/>
                <a:sym typeface="Calibri"/>
              </a:defRPr>
            </a:pPr>
            <a:r>
              <a:rPr lang="en-US" sz="1000" dirty="0">
                <a:solidFill>
                  <a:schemeClr val="tx1">
                    <a:lumMod val="95000"/>
                    <a:lumOff val="5000"/>
                  </a:schemeClr>
                </a:solidFill>
              </a:rPr>
              <a:t>Add your Summary</a:t>
            </a:r>
            <a:endParaRPr lang="en-US" sz="1000" dirty="0">
              <a:solidFill>
                <a:schemeClr val="tx1">
                  <a:lumMod val="95000"/>
                  <a:lumOff val="5000"/>
                </a:schemeClr>
              </a:solidFill>
              <a:latin typeface="+mn-lt"/>
            </a:endParaRPr>
          </a:p>
        </p:txBody>
      </p:sp>
      <p:cxnSp>
        <p:nvCxnSpPr>
          <p:cNvPr id="70" name="Straight Connector 69">
            <a:extLst>
              <a:ext uri="{FF2B5EF4-FFF2-40B4-BE49-F238E27FC236}">
                <a16:creationId xmlns:a16="http://schemas.microsoft.com/office/drawing/2014/main" id="{45031D45-EC70-304C-A839-D20C54C7450F}"/>
              </a:ext>
            </a:extLst>
          </p:cNvPr>
          <p:cNvCxnSpPr>
            <a:cxnSpLocks/>
          </p:cNvCxnSpPr>
          <p:nvPr/>
        </p:nvCxnSpPr>
        <p:spPr>
          <a:xfrm flipH="1">
            <a:off x="848926" y="9209025"/>
            <a:ext cx="916455" cy="0"/>
          </a:xfrm>
          <a:prstGeom prst="line">
            <a:avLst/>
          </a:prstGeom>
          <a:noFill/>
          <a:ln w="12700" cap="flat">
            <a:solidFill>
              <a:schemeClr val="bg2"/>
            </a:solidFill>
            <a:prstDash val="solid"/>
            <a:miter lim="400000"/>
          </a:ln>
          <a:effectLst/>
          <a:sp3d/>
        </p:spPr>
        <p:style>
          <a:lnRef idx="0">
            <a:scrgbClr r="0" g="0" b="0"/>
          </a:lnRef>
          <a:fillRef idx="0">
            <a:scrgbClr r="0" g="0" b="0"/>
          </a:fillRef>
          <a:effectRef idx="0">
            <a:scrgbClr r="0" g="0" b="0"/>
          </a:effectRef>
          <a:fontRef idx="none"/>
        </p:style>
      </p:cxnSp>
      <p:cxnSp>
        <p:nvCxnSpPr>
          <p:cNvPr id="71" name="Straight Connector 70">
            <a:extLst>
              <a:ext uri="{FF2B5EF4-FFF2-40B4-BE49-F238E27FC236}">
                <a16:creationId xmlns:a16="http://schemas.microsoft.com/office/drawing/2014/main" id="{3E2AB894-3C08-4B42-B6C6-27CC281D0BC7}"/>
              </a:ext>
            </a:extLst>
          </p:cNvPr>
          <p:cNvCxnSpPr>
            <a:cxnSpLocks/>
          </p:cNvCxnSpPr>
          <p:nvPr/>
        </p:nvCxnSpPr>
        <p:spPr>
          <a:xfrm flipH="1">
            <a:off x="848926" y="9209025"/>
            <a:ext cx="916455" cy="0"/>
          </a:xfrm>
          <a:prstGeom prst="line">
            <a:avLst/>
          </a:prstGeom>
          <a:noFill/>
          <a:ln w="63500" cap="rnd">
            <a:solidFill>
              <a:schemeClr val="tx1">
                <a:lumMod val="95000"/>
                <a:lumOff val="5000"/>
              </a:schemeClr>
            </a:solidFill>
            <a:prstDash val="solid"/>
            <a:miter lim="400000"/>
          </a:ln>
          <a:effectLst/>
          <a:sp3d/>
        </p:spPr>
        <p:style>
          <a:lnRef idx="0">
            <a:scrgbClr r="0" g="0" b="0"/>
          </a:lnRef>
          <a:fillRef idx="0">
            <a:scrgbClr r="0" g="0" b="0"/>
          </a:fillRef>
          <a:effectRef idx="0">
            <a:scrgbClr r="0" g="0" b="0"/>
          </a:effectRef>
          <a:fontRef idx="none"/>
        </p:style>
      </p:cxnSp>
      <p:cxnSp>
        <p:nvCxnSpPr>
          <p:cNvPr id="72" name="Straight Connector 71">
            <a:extLst>
              <a:ext uri="{FF2B5EF4-FFF2-40B4-BE49-F238E27FC236}">
                <a16:creationId xmlns:a16="http://schemas.microsoft.com/office/drawing/2014/main" id="{E6F8607D-26BD-0D43-8D14-8D9496F32CBD}"/>
              </a:ext>
            </a:extLst>
          </p:cNvPr>
          <p:cNvCxnSpPr>
            <a:cxnSpLocks/>
          </p:cNvCxnSpPr>
          <p:nvPr/>
        </p:nvCxnSpPr>
        <p:spPr>
          <a:xfrm flipH="1">
            <a:off x="2159566" y="9209025"/>
            <a:ext cx="916455" cy="0"/>
          </a:xfrm>
          <a:prstGeom prst="line">
            <a:avLst/>
          </a:prstGeom>
          <a:noFill/>
          <a:ln w="12700" cap="flat">
            <a:solidFill>
              <a:schemeClr val="bg2"/>
            </a:solidFill>
            <a:prstDash val="solid"/>
            <a:miter lim="400000"/>
          </a:ln>
          <a:effectLst/>
          <a:sp3d/>
        </p:spPr>
        <p:style>
          <a:lnRef idx="0">
            <a:scrgbClr r="0" g="0" b="0"/>
          </a:lnRef>
          <a:fillRef idx="0">
            <a:scrgbClr r="0" g="0" b="0"/>
          </a:fillRef>
          <a:effectRef idx="0">
            <a:scrgbClr r="0" g="0" b="0"/>
          </a:effectRef>
          <a:fontRef idx="none"/>
        </p:style>
      </p:cxnSp>
      <p:cxnSp>
        <p:nvCxnSpPr>
          <p:cNvPr id="73" name="Straight Connector 72">
            <a:extLst>
              <a:ext uri="{FF2B5EF4-FFF2-40B4-BE49-F238E27FC236}">
                <a16:creationId xmlns:a16="http://schemas.microsoft.com/office/drawing/2014/main" id="{885D95C3-A15E-1D48-8F5F-DC4C74040753}"/>
              </a:ext>
            </a:extLst>
          </p:cNvPr>
          <p:cNvCxnSpPr>
            <a:cxnSpLocks/>
          </p:cNvCxnSpPr>
          <p:nvPr/>
        </p:nvCxnSpPr>
        <p:spPr>
          <a:xfrm flipH="1">
            <a:off x="2159567" y="9209025"/>
            <a:ext cx="820215" cy="0"/>
          </a:xfrm>
          <a:prstGeom prst="line">
            <a:avLst/>
          </a:prstGeom>
          <a:noFill/>
          <a:ln w="63500" cap="rnd">
            <a:solidFill>
              <a:schemeClr val="tx1">
                <a:lumMod val="95000"/>
                <a:lumOff val="5000"/>
              </a:schemeClr>
            </a:solidFill>
            <a:prstDash val="solid"/>
            <a:miter lim="400000"/>
          </a:ln>
          <a:effectLst/>
          <a:sp3d/>
        </p:spPr>
        <p:style>
          <a:lnRef idx="0">
            <a:scrgbClr r="0" g="0" b="0"/>
          </a:lnRef>
          <a:fillRef idx="0">
            <a:scrgbClr r="0" g="0" b="0"/>
          </a:fillRef>
          <a:effectRef idx="0">
            <a:scrgbClr r="0" g="0" b="0"/>
          </a:effectRef>
          <a:fontRef idx="none"/>
        </p:style>
      </p:cxnSp>
      <p:cxnSp>
        <p:nvCxnSpPr>
          <p:cNvPr id="74" name="Straight Connector 73">
            <a:extLst>
              <a:ext uri="{FF2B5EF4-FFF2-40B4-BE49-F238E27FC236}">
                <a16:creationId xmlns:a16="http://schemas.microsoft.com/office/drawing/2014/main" id="{8EA9B8F8-0BC3-CD43-A4E8-2B72748E5694}"/>
              </a:ext>
            </a:extLst>
          </p:cNvPr>
          <p:cNvCxnSpPr>
            <a:cxnSpLocks/>
          </p:cNvCxnSpPr>
          <p:nvPr/>
        </p:nvCxnSpPr>
        <p:spPr>
          <a:xfrm flipH="1">
            <a:off x="3454966" y="9209025"/>
            <a:ext cx="916455" cy="0"/>
          </a:xfrm>
          <a:prstGeom prst="line">
            <a:avLst/>
          </a:prstGeom>
          <a:noFill/>
          <a:ln w="12700" cap="flat">
            <a:solidFill>
              <a:schemeClr val="bg2"/>
            </a:solidFill>
            <a:prstDash val="solid"/>
            <a:miter lim="400000"/>
          </a:ln>
          <a:effectLst/>
          <a:sp3d/>
        </p:spPr>
        <p:style>
          <a:lnRef idx="0">
            <a:scrgbClr r="0" g="0" b="0"/>
          </a:lnRef>
          <a:fillRef idx="0">
            <a:scrgbClr r="0" g="0" b="0"/>
          </a:fillRef>
          <a:effectRef idx="0">
            <a:scrgbClr r="0" g="0" b="0"/>
          </a:effectRef>
          <a:fontRef idx="none"/>
        </p:style>
      </p:cxnSp>
      <p:cxnSp>
        <p:nvCxnSpPr>
          <p:cNvPr id="75" name="Straight Connector 74">
            <a:extLst>
              <a:ext uri="{FF2B5EF4-FFF2-40B4-BE49-F238E27FC236}">
                <a16:creationId xmlns:a16="http://schemas.microsoft.com/office/drawing/2014/main" id="{75E5F75D-40E0-5646-8765-46459A314D0F}"/>
              </a:ext>
            </a:extLst>
          </p:cNvPr>
          <p:cNvCxnSpPr>
            <a:cxnSpLocks/>
          </p:cNvCxnSpPr>
          <p:nvPr/>
        </p:nvCxnSpPr>
        <p:spPr>
          <a:xfrm flipH="1">
            <a:off x="3454967" y="9209025"/>
            <a:ext cx="431233" cy="0"/>
          </a:xfrm>
          <a:prstGeom prst="line">
            <a:avLst/>
          </a:prstGeom>
          <a:noFill/>
          <a:ln w="63500" cap="rnd">
            <a:solidFill>
              <a:schemeClr val="tx1">
                <a:lumMod val="95000"/>
                <a:lumOff val="5000"/>
              </a:schemeClr>
            </a:solidFill>
            <a:prstDash val="solid"/>
            <a:miter lim="400000"/>
          </a:ln>
          <a:effectLst/>
          <a:sp3d/>
        </p:spPr>
        <p:style>
          <a:lnRef idx="0">
            <a:scrgbClr r="0" g="0" b="0"/>
          </a:lnRef>
          <a:fillRef idx="0">
            <a:scrgbClr r="0" g="0" b="0"/>
          </a:fillRef>
          <a:effectRef idx="0">
            <a:scrgbClr r="0" g="0" b="0"/>
          </a:effectRef>
          <a:fontRef idx="none"/>
        </p:style>
      </p:cxnSp>
      <p:cxnSp>
        <p:nvCxnSpPr>
          <p:cNvPr id="76" name="Straight Connector 75">
            <a:extLst>
              <a:ext uri="{FF2B5EF4-FFF2-40B4-BE49-F238E27FC236}">
                <a16:creationId xmlns:a16="http://schemas.microsoft.com/office/drawing/2014/main" id="{ED88579A-FDFB-8046-AE9B-6F492C8AF665}"/>
              </a:ext>
            </a:extLst>
          </p:cNvPr>
          <p:cNvCxnSpPr>
            <a:cxnSpLocks/>
          </p:cNvCxnSpPr>
          <p:nvPr/>
        </p:nvCxnSpPr>
        <p:spPr>
          <a:xfrm flipH="1">
            <a:off x="4765606" y="9209025"/>
            <a:ext cx="916455" cy="0"/>
          </a:xfrm>
          <a:prstGeom prst="line">
            <a:avLst/>
          </a:prstGeom>
          <a:noFill/>
          <a:ln w="12700" cap="flat">
            <a:solidFill>
              <a:schemeClr val="bg2"/>
            </a:solidFill>
            <a:prstDash val="solid"/>
            <a:miter lim="400000"/>
          </a:ln>
          <a:effectLst/>
          <a:sp3d/>
        </p:spPr>
        <p:style>
          <a:lnRef idx="0">
            <a:scrgbClr r="0" g="0" b="0"/>
          </a:lnRef>
          <a:fillRef idx="0">
            <a:scrgbClr r="0" g="0" b="0"/>
          </a:fillRef>
          <a:effectRef idx="0">
            <a:scrgbClr r="0" g="0" b="0"/>
          </a:effectRef>
          <a:fontRef idx="none"/>
        </p:style>
      </p:cxnSp>
      <p:cxnSp>
        <p:nvCxnSpPr>
          <p:cNvPr id="77" name="Straight Connector 76">
            <a:extLst>
              <a:ext uri="{FF2B5EF4-FFF2-40B4-BE49-F238E27FC236}">
                <a16:creationId xmlns:a16="http://schemas.microsoft.com/office/drawing/2014/main" id="{96FAE3BF-ACA0-E14D-AF9D-87935C92BCFD}"/>
              </a:ext>
            </a:extLst>
          </p:cNvPr>
          <p:cNvCxnSpPr>
            <a:cxnSpLocks/>
          </p:cNvCxnSpPr>
          <p:nvPr/>
        </p:nvCxnSpPr>
        <p:spPr>
          <a:xfrm flipH="1">
            <a:off x="4765607" y="9209025"/>
            <a:ext cx="591190" cy="0"/>
          </a:xfrm>
          <a:prstGeom prst="line">
            <a:avLst/>
          </a:prstGeom>
          <a:noFill/>
          <a:ln w="63500" cap="rnd">
            <a:solidFill>
              <a:schemeClr val="tx1">
                <a:lumMod val="95000"/>
                <a:lumOff val="5000"/>
              </a:schemeClr>
            </a:solidFill>
            <a:prstDash val="solid"/>
            <a:miter lim="400000"/>
          </a:ln>
          <a:effectLst/>
          <a:sp3d/>
        </p:spPr>
        <p:style>
          <a:lnRef idx="0">
            <a:scrgbClr r="0" g="0" b="0"/>
          </a:lnRef>
          <a:fillRef idx="0">
            <a:scrgbClr r="0" g="0" b="0"/>
          </a:fillRef>
          <a:effectRef idx="0">
            <a:scrgbClr r="0" g="0" b="0"/>
          </a:effectRef>
          <a:fontRef idx="none"/>
        </p:style>
      </p:cxnSp>
      <p:cxnSp>
        <p:nvCxnSpPr>
          <p:cNvPr id="78" name="Straight Connector 77">
            <a:extLst>
              <a:ext uri="{FF2B5EF4-FFF2-40B4-BE49-F238E27FC236}">
                <a16:creationId xmlns:a16="http://schemas.microsoft.com/office/drawing/2014/main" id="{DE2C5B0B-1759-0F4E-9C96-5F26CCE5A27E}"/>
              </a:ext>
            </a:extLst>
          </p:cNvPr>
          <p:cNvCxnSpPr>
            <a:cxnSpLocks/>
          </p:cNvCxnSpPr>
          <p:nvPr/>
        </p:nvCxnSpPr>
        <p:spPr>
          <a:xfrm flipH="1">
            <a:off x="6106726" y="9209025"/>
            <a:ext cx="916455" cy="0"/>
          </a:xfrm>
          <a:prstGeom prst="line">
            <a:avLst/>
          </a:prstGeom>
          <a:noFill/>
          <a:ln w="12700" cap="flat">
            <a:solidFill>
              <a:schemeClr val="bg2"/>
            </a:solidFill>
            <a:prstDash val="solid"/>
            <a:miter lim="400000"/>
          </a:ln>
          <a:effectLst/>
          <a:sp3d/>
        </p:spPr>
        <p:style>
          <a:lnRef idx="0">
            <a:scrgbClr r="0" g="0" b="0"/>
          </a:lnRef>
          <a:fillRef idx="0">
            <a:scrgbClr r="0" g="0" b="0"/>
          </a:fillRef>
          <a:effectRef idx="0">
            <a:scrgbClr r="0" g="0" b="0"/>
          </a:effectRef>
          <a:fontRef idx="none"/>
        </p:style>
      </p:cxnSp>
      <p:cxnSp>
        <p:nvCxnSpPr>
          <p:cNvPr id="79" name="Straight Connector 78">
            <a:extLst>
              <a:ext uri="{FF2B5EF4-FFF2-40B4-BE49-F238E27FC236}">
                <a16:creationId xmlns:a16="http://schemas.microsoft.com/office/drawing/2014/main" id="{83D18736-112F-174A-8F18-D50C203C08B8}"/>
              </a:ext>
            </a:extLst>
          </p:cNvPr>
          <p:cNvCxnSpPr>
            <a:cxnSpLocks/>
          </p:cNvCxnSpPr>
          <p:nvPr/>
        </p:nvCxnSpPr>
        <p:spPr>
          <a:xfrm flipH="1">
            <a:off x="6106727" y="9209025"/>
            <a:ext cx="615954" cy="0"/>
          </a:xfrm>
          <a:prstGeom prst="line">
            <a:avLst/>
          </a:prstGeom>
          <a:noFill/>
          <a:ln w="63500" cap="rnd">
            <a:solidFill>
              <a:schemeClr val="tx1">
                <a:lumMod val="95000"/>
                <a:lumOff val="5000"/>
              </a:schemeClr>
            </a:solidFill>
            <a:prstDash val="solid"/>
            <a:miter lim="400000"/>
          </a:ln>
          <a:effectLst/>
          <a:sp3d/>
        </p:spPr>
        <p:style>
          <a:lnRef idx="0">
            <a:scrgbClr r="0" g="0" b="0"/>
          </a:lnRef>
          <a:fillRef idx="0">
            <a:scrgbClr r="0" g="0" b="0"/>
          </a:fillRef>
          <a:effectRef idx="0">
            <a:scrgbClr r="0" g="0" b="0"/>
          </a:effectRef>
          <a:fontRef idx="none"/>
        </p:style>
      </p:cxnSp>
      <p:sp>
        <p:nvSpPr>
          <p:cNvPr id="80" name="TextBox 79">
            <a:extLst>
              <a:ext uri="{FF2B5EF4-FFF2-40B4-BE49-F238E27FC236}">
                <a16:creationId xmlns:a16="http://schemas.microsoft.com/office/drawing/2014/main" id="{0890E93F-0F9C-A548-9A1C-F601A64C990A}"/>
              </a:ext>
            </a:extLst>
          </p:cNvPr>
          <p:cNvSpPr txBox="1"/>
          <p:nvPr/>
        </p:nvSpPr>
        <p:spPr>
          <a:xfrm>
            <a:off x="484527" y="530230"/>
            <a:ext cx="3213780" cy="492200"/>
          </a:xfrm>
          <a:prstGeom prst="rect">
            <a:avLst/>
          </a:prstGeom>
          <a:noFill/>
          <a:ln w="3175"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30360" tIns="30360" rIns="30360" bIns="30360" numCol="1" spcCol="38100" rtlCol="0" anchor="t">
            <a:spAutoFit/>
          </a:bodyPr>
          <a:lstStyle/>
          <a:p>
            <a:pPr marL="0" marR="0" indent="0" algn="l" defTabSz="602456" rtl="0" fontAlgn="auto" latinLnBrk="0" hangingPunct="0">
              <a:lnSpc>
                <a:spcPct val="100000"/>
              </a:lnSpc>
              <a:spcBef>
                <a:spcPts val="0"/>
              </a:spcBef>
              <a:spcAft>
                <a:spcPts val="0"/>
              </a:spcAft>
              <a:buClrTx/>
              <a:buSzTx/>
              <a:buFontTx/>
              <a:buNone/>
              <a:tabLst/>
            </a:pPr>
            <a:r>
              <a:rPr kumimoji="0" lang="en-US" sz="2800" b="1" i="0" u="none" strike="noStrike" cap="none" spc="0" normalizeH="0" baseline="0" dirty="0">
                <a:ln>
                  <a:noFill/>
                </a:ln>
                <a:solidFill>
                  <a:schemeClr val="tx1">
                    <a:lumMod val="95000"/>
                    <a:lumOff val="5000"/>
                  </a:schemeClr>
                </a:solidFill>
                <a:effectLst/>
                <a:uFillTx/>
                <a:latin typeface="Helvetica Neue"/>
                <a:ea typeface="Helvetica Neue"/>
                <a:cs typeface="Helvetica Neue"/>
                <a:sym typeface="Helvetica Neue"/>
              </a:rPr>
              <a:t>Hello, I’m</a:t>
            </a:r>
            <a:endParaRPr kumimoji="0" lang="en-US" sz="2800" b="1" i="0" u="none" strike="sngStrike" cap="none" spc="0" normalizeH="0" baseline="0" dirty="0">
              <a:ln>
                <a:noFill/>
              </a:ln>
              <a:solidFill>
                <a:schemeClr val="tx1">
                  <a:lumMod val="95000"/>
                  <a:lumOff val="5000"/>
                </a:schemeClr>
              </a:solidFill>
              <a:effectLst/>
              <a:uFillTx/>
              <a:latin typeface="Helvetica Neue"/>
              <a:ea typeface="Helvetica Neue"/>
              <a:cs typeface="Helvetica Neue"/>
              <a:sym typeface="Helvetica Neue"/>
            </a:endParaRPr>
          </a:p>
        </p:txBody>
      </p:sp>
      <p:cxnSp>
        <p:nvCxnSpPr>
          <p:cNvPr id="81" name="Straight Connector 80">
            <a:extLst>
              <a:ext uri="{FF2B5EF4-FFF2-40B4-BE49-F238E27FC236}">
                <a16:creationId xmlns:a16="http://schemas.microsoft.com/office/drawing/2014/main" id="{11F05C06-3FF5-1B4D-8549-CA2DA199394B}"/>
              </a:ext>
            </a:extLst>
          </p:cNvPr>
          <p:cNvCxnSpPr>
            <a:cxnSpLocks/>
          </p:cNvCxnSpPr>
          <p:nvPr/>
        </p:nvCxnSpPr>
        <p:spPr>
          <a:xfrm>
            <a:off x="1509214" y="3097947"/>
            <a:ext cx="0" cy="1298224"/>
          </a:xfrm>
          <a:prstGeom prst="line">
            <a:avLst/>
          </a:prstGeom>
          <a:noFill/>
          <a:ln w="63500" cap="rnd">
            <a:solidFill>
              <a:schemeClr val="tx1">
                <a:lumMod val="95000"/>
                <a:lumOff val="5000"/>
              </a:schemeClr>
            </a:solidFill>
            <a:prstDash val="solid"/>
            <a:miter lim="400000"/>
          </a:ln>
          <a:effectLst/>
          <a:sp3d/>
        </p:spPr>
        <p:style>
          <a:lnRef idx="0">
            <a:scrgbClr r="0" g="0" b="0"/>
          </a:lnRef>
          <a:fillRef idx="0">
            <a:scrgbClr r="0" g="0" b="0"/>
          </a:fillRef>
          <a:effectRef idx="0">
            <a:scrgbClr r="0" g="0" b="0"/>
          </a:effectRef>
          <a:fontRef idx="none"/>
        </p:style>
      </p:cxnSp>
      <p:cxnSp>
        <p:nvCxnSpPr>
          <p:cNvPr id="82" name="Straight Connector 81">
            <a:extLst>
              <a:ext uri="{FF2B5EF4-FFF2-40B4-BE49-F238E27FC236}">
                <a16:creationId xmlns:a16="http://schemas.microsoft.com/office/drawing/2014/main" id="{C06835CA-14B5-364D-BF47-879A93F26C1C}"/>
              </a:ext>
            </a:extLst>
          </p:cNvPr>
          <p:cNvCxnSpPr>
            <a:cxnSpLocks/>
          </p:cNvCxnSpPr>
          <p:nvPr/>
        </p:nvCxnSpPr>
        <p:spPr>
          <a:xfrm>
            <a:off x="1509214" y="4577831"/>
            <a:ext cx="0" cy="1298224"/>
          </a:xfrm>
          <a:prstGeom prst="line">
            <a:avLst/>
          </a:prstGeom>
          <a:noFill/>
          <a:ln w="63500" cap="rnd">
            <a:solidFill>
              <a:schemeClr val="tx1">
                <a:lumMod val="95000"/>
                <a:lumOff val="5000"/>
              </a:schemeClr>
            </a:solidFill>
            <a:prstDash val="solid"/>
            <a:miter lim="400000"/>
          </a:ln>
          <a:effectLst/>
          <a:sp3d/>
        </p:spPr>
        <p:style>
          <a:lnRef idx="0">
            <a:scrgbClr r="0" g="0" b="0"/>
          </a:lnRef>
          <a:fillRef idx="0">
            <a:scrgbClr r="0" g="0" b="0"/>
          </a:fillRef>
          <a:effectRef idx="0">
            <a:scrgbClr r="0" g="0" b="0"/>
          </a:effectRef>
          <a:fontRef idx="none"/>
        </p:style>
      </p:cxnSp>
      <p:cxnSp>
        <p:nvCxnSpPr>
          <p:cNvPr id="83" name="Straight Connector 82">
            <a:extLst>
              <a:ext uri="{FF2B5EF4-FFF2-40B4-BE49-F238E27FC236}">
                <a16:creationId xmlns:a16="http://schemas.microsoft.com/office/drawing/2014/main" id="{380CC617-F064-C546-8595-D97E01F43A46}"/>
              </a:ext>
            </a:extLst>
          </p:cNvPr>
          <p:cNvCxnSpPr>
            <a:cxnSpLocks/>
          </p:cNvCxnSpPr>
          <p:nvPr/>
        </p:nvCxnSpPr>
        <p:spPr>
          <a:xfrm>
            <a:off x="1509214" y="6659294"/>
            <a:ext cx="0" cy="704032"/>
          </a:xfrm>
          <a:prstGeom prst="line">
            <a:avLst/>
          </a:prstGeom>
          <a:noFill/>
          <a:ln w="63500" cap="rnd">
            <a:solidFill>
              <a:schemeClr val="tx1">
                <a:lumMod val="95000"/>
                <a:lumOff val="5000"/>
              </a:schemeClr>
            </a:solidFill>
            <a:prstDash val="solid"/>
            <a:miter lim="400000"/>
          </a:ln>
          <a:effectLst/>
          <a:sp3d/>
        </p:spPr>
        <p:style>
          <a:lnRef idx="0">
            <a:scrgbClr r="0" g="0" b="0"/>
          </a:lnRef>
          <a:fillRef idx="0">
            <a:scrgbClr r="0" g="0" b="0"/>
          </a:fillRef>
          <a:effectRef idx="0">
            <a:scrgbClr r="0" g="0" b="0"/>
          </a:effectRef>
          <a:fontRef idx="none"/>
        </p:style>
      </p:cxnSp>
      <p:cxnSp>
        <p:nvCxnSpPr>
          <p:cNvPr id="84" name="Straight Connector 83">
            <a:extLst>
              <a:ext uri="{FF2B5EF4-FFF2-40B4-BE49-F238E27FC236}">
                <a16:creationId xmlns:a16="http://schemas.microsoft.com/office/drawing/2014/main" id="{0ED7602F-8693-E54E-A358-167AB1C1BD94}"/>
              </a:ext>
            </a:extLst>
          </p:cNvPr>
          <p:cNvCxnSpPr>
            <a:cxnSpLocks/>
          </p:cNvCxnSpPr>
          <p:nvPr/>
        </p:nvCxnSpPr>
        <p:spPr>
          <a:xfrm>
            <a:off x="1509214" y="7681979"/>
            <a:ext cx="0" cy="704032"/>
          </a:xfrm>
          <a:prstGeom prst="line">
            <a:avLst/>
          </a:prstGeom>
          <a:noFill/>
          <a:ln w="63500" cap="rnd">
            <a:solidFill>
              <a:schemeClr val="tx1">
                <a:lumMod val="95000"/>
                <a:lumOff val="5000"/>
              </a:schemeClr>
            </a:solidFill>
            <a:prstDash val="solid"/>
            <a:miter lim="400000"/>
          </a:ln>
          <a:effectLst/>
          <a:sp3d/>
        </p:spPr>
        <p:style>
          <a:lnRef idx="0">
            <a:scrgbClr r="0" g="0" b="0"/>
          </a:lnRef>
          <a:fillRef idx="0">
            <a:scrgbClr r="0" g="0" b="0"/>
          </a:fillRef>
          <a:effectRef idx="0">
            <a:scrgbClr r="0" g="0" b="0"/>
          </a:effectRef>
          <a:fontRef idx="none"/>
        </p:style>
      </p:cxnSp>
      <p:cxnSp>
        <p:nvCxnSpPr>
          <p:cNvPr id="85" name="Straight Connector 84">
            <a:extLst>
              <a:ext uri="{FF2B5EF4-FFF2-40B4-BE49-F238E27FC236}">
                <a16:creationId xmlns:a16="http://schemas.microsoft.com/office/drawing/2014/main" id="{230F220C-9A18-0545-8D5F-875936F6BD82}"/>
              </a:ext>
            </a:extLst>
          </p:cNvPr>
          <p:cNvCxnSpPr>
            <a:cxnSpLocks/>
          </p:cNvCxnSpPr>
          <p:nvPr/>
        </p:nvCxnSpPr>
        <p:spPr>
          <a:xfrm>
            <a:off x="4838115" y="371031"/>
            <a:ext cx="0" cy="985312"/>
          </a:xfrm>
          <a:prstGeom prst="line">
            <a:avLst/>
          </a:prstGeom>
          <a:noFill/>
          <a:ln w="63500" cap="rnd">
            <a:solidFill>
              <a:schemeClr val="tx1">
                <a:lumMod val="95000"/>
                <a:lumOff val="5000"/>
              </a:schemeClr>
            </a:solidFill>
            <a:prstDash val="solid"/>
            <a:miter lim="400000"/>
          </a:ln>
          <a:effectLst/>
          <a:sp3d/>
        </p:spPr>
        <p:style>
          <a:lnRef idx="0">
            <a:scrgbClr r="0" g="0" b="0"/>
          </a:lnRef>
          <a:fillRef idx="0">
            <a:scrgbClr r="0" g="0" b="0"/>
          </a:fillRef>
          <a:effectRef idx="0">
            <a:scrgbClr r="0" g="0" b="0"/>
          </a:effectRef>
          <a:fontRef idx="none"/>
        </p:style>
      </p:cxnSp>
      <p:pic>
        <p:nvPicPr>
          <p:cNvPr id="3" name="Picture 2">
            <a:extLst>
              <a:ext uri="{FF2B5EF4-FFF2-40B4-BE49-F238E27FC236}">
                <a16:creationId xmlns:a16="http://schemas.microsoft.com/office/drawing/2014/main" id="{F30F0556-9570-0687-5214-53B78E6721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38289" y="9777427"/>
            <a:ext cx="1188719" cy="190806"/>
          </a:xfrm>
          <a:prstGeom prst="rect">
            <a:avLst/>
          </a:prstGeom>
        </p:spPr>
      </p:pic>
    </p:spTree>
    <p:extLst>
      <p:ext uri="{BB962C8B-B14F-4D97-AF65-F5344CB8AC3E}">
        <p14:creationId xmlns:p14="http://schemas.microsoft.com/office/powerpoint/2010/main" val="278414046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20</TotalTime>
  <Words>327</Words>
  <Application>Microsoft Office PowerPoint</Application>
  <PresentationFormat>Custom</PresentationFormat>
  <Paragraphs>42</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body</vt:lpstr>
      <vt:lpstr>Calibri Light</vt:lpstr>
      <vt:lpstr>Helvetica Neue</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Abdo Ibrahiem</dc:creator>
  <cp:lastModifiedBy>User</cp:lastModifiedBy>
  <cp:revision>4</cp:revision>
  <dcterms:created xsi:type="dcterms:W3CDTF">2021-11-23T19:29:29Z</dcterms:created>
  <dcterms:modified xsi:type="dcterms:W3CDTF">2025-02-08T12:03:25Z</dcterms:modified>
</cp:coreProperties>
</file>