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336" y="-5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EA344-A6EC-4FFD-853F-9228C2BF81B8}" type="datetimeFigureOut">
              <a:rPr lang="en-US" smtClean="0"/>
              <a:t>2/8/2025</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A5DA3-58F7-4AD0-908B-43E34A805DC5}" type="slidenum">
              <a:rPr lang="en-US" smtClean="0"/>
              <a:t>‹#›</a:t>
            </a:fld>
            <a:endParaRPr lang="en-US"/>
          </a:p>
        </p:txBody>
      </p:sp>
    </p:spTree>
    <p:extLst>
      <p:ext uri="{BB962C8B-B14F-4D97-AF65-F5344CB8AC3E}">
        <p14:creationId xmlns:p14="http://schemas.microsoft.com/office/powerpoint/2010/main" val="264648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Namozagy.com</a:t>
            </a:r>
          </a:p>
        </p:txBody>
      </p:sp>
      <p:sp>
        <p:nvSpPr>
          <p:cNvPr id="4" name="Slide Number Placeholder 3"/>
          <p:cNvSpPr>
            <a:spLocks noGrp="1"/>
          </p:cNvSpPr>
          <p:nvPr>
            <p:ph type="sldNum" sz="quarter" idx="10"/>
          </p:nvPr>
        </p:nvSpPr>
        <p:spPr/>
        <p:txBody>
          <a:bodyPr/>
          <a:lstStyle/>
          <a:p>
            <a:fld id="{E93A5DA3-58F7-4AD0-908B-43E34A805DC5}" type="slidenum">
              <a:rPr lang="en-US" smtClean="0"/>
              <a:t>1</a:t>
            </a:fld>
            <a:endParaRPr lang="en-US"/>
          </a:p>
        </p:txBody>
      </p:sp>
    </p:spTree>
    <p:extLst>
      <p:ext uri="{BB962C8B-B14F-4D97-AF65-F5344CB8AC3E}">
        <p14:creationId xmlns:p14="http://schemas.microsoft.com/office/powerpoint/2010/main" val="242580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021181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68107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73000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4037742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567E2D-0726-4B75-BFD3-17E027DCB168}" type="datetimeFigureOut">
              <a:rPr lang="en-US" smtClean="0"/>
              <a:t>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335089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574125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567E2D-0726-4B75-BFD3-17E027DCB168}" type="datetimeFigureOut">
              <a:rPr lang="en-US" smtClean="0"/>
              <a:t>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377326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567E2D-0726-4B75-BFD3-17E027DCB168}" type="datetimeFigureOut">
              <a:rPr lang="en-US" smtClean="0"/>
              <a:t>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72055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67E2D-0726-4B75-BFD3-17E027DCB168}" type="datetimeFigureOut">
              <a:rPr lang="en-US" smtClean="0"/>
              <a:t>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23795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826849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C567E2D-0726-4B75-BFD3-17E027DCB168}" type="datetimeFigureOut">
              <a:rPr lang="en-US" smtClean="0"/>
              <a:t>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830B9-356B-41C2-BBC2-2E16A88FDC27}" type="slidenum">
              <a:rPr lang="en-US" smtClean="0"/>
              <a:t>‹#›</a:t>
            </a:fld>
            <a:endParaRPr lang="en-US"/>
          </a:p>
        </p:txBody>
      </p:sp>
    </p:spTree>
    <p:extLst>
      <p:ext uri="{BB962C8B-B14F-4D97-AF65-F5344CB8AC3E}">
        <p14:creationId xmlns:p14="http://schemas.microsoft.com/office/powerpoint/2010/main" val="157784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C567E2D-0726-4B75-BFD3-17E027DCB168}" type="datetimeFigureOut">
              <a:rPr lang="en-US" smtClean="0"/>
              <a:t>2/8/2025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8C830B9-356B-41C2-BBC2-2E16A88FDC27}" type="slidenum">
              <a:rPr lang="en-US" smtClean="0"/>
              <a:t>‹#›</a:t>
            </a:fld>
            <a:endParaRPr lang="en-US"/>
          </a:p>
        </p:txBody>
      </p:sp>
    </p:spTree>
    <p:extLst>
      <p:ext uri="{BB962C8B-B14F-4D97-AF65-F5344CB8AC3E}">
        <p14:creationId xmlns:p14="http://schemas.microsoft.com/office/powerpoint/2010/main" val="19662063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Box 44">
            <a:extLst>
              <a:ext uri="{FF2B5EF4-FFF2-40B4-BE49-F238E27FC236}">
                <a16:creationId xmlns:a16="http://schemas.microsoft.com/office/drawing/2014/main" id="{3DFC2C48-037A-6345-8501-C2FE85E3B376}"/>
              </a:ext>
            </a:extLst>
          </p:cNvPr>
          <p:cNvSpPr txBox="1"/>
          <p:nvPr/>
        </p:nvSpPr>
        <p:spPr>
          <a:xfrm>
            <a:off x="484527" y="931835"/>
            <a:ext cx="3213780" cy="4922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t">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John </a:t>
            </a:r>
            <a:r>
              <a:rPr kumimoji="0" lang="en-US" sz="2800" b="1" i="0" u="none" strike="noStrike" cap="none" spc="0" normalizeH="0" baseline="0" dirty="0" err="1">
                <a:ln>
                  <a:noFill/>
                </a:ln>
                <a:solidFill>
                  <a:schemeClr val="tx1">
                    <a:lumMod val="95000"/>
                    <a:lumOff val="5000"/>
                  </a:schemeClr>
                </a:solidFill>
                <a:effectLst/>
                <a:uFillTx/>
                <a:latin typeface="Helvetica Neue"/>
                <a:ea typeface="Helvetica Neue"/>
                <a:cs typeface="Helvetica Neue"/>
                <a:sym typeface="Helvetica Neue"/>
              </a:rPr>
              <a:t>Resumgo</a:t>
            </a: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a:t>
            </a:r>
            <a:endParaRPr kumimoji="0" lang="en-US" sz="2800" b="1" i="0" u="none" strike="sng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endParaRPr>
          </a:p>
        </p:txBody>
      </p:sp>
      <p:sp>
        <p:nvSpPr>
          <p:cNvPr id="46" name="Job Title…">
            <a:extLst>
              <a:ext uri="{FF2B5EF4-FFF2-40B4-BE49-F238E27FC236}">
                <a16:creationId xmlns:a16="http://schemas.microsoft.com/office/drawing/2014/main" id="{44F811B1-81DB-1C4B-BBA3-E0440EB412ED}"/>
              </a:ext>
            </a:extLst>
          </p:cNvPr>
          <p:cNvSpPr txBox="1"/>
          <p:nvPr/>
        </p:nvSpPr>
        <p:spPr>
          <a:xfrm>
            <a:off x="1691421" y="3060615"/>
            <a:ext cx="5457515" cy="138475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Job Title - </a:t>
            </a:r>
            <a:r>
              <a:rPr lang="en-GB" sz="1000" b="0" cap="all" noProof="1">
                <a:solidFill>
                  <a:schemeClr val="tx1">
                    <a:lumMod val="95000"/>
                    <a:lumOff val="5000"/>
                  </a:schemeClr>
                </a:solidFill>
                <a:latin typeface="+mn-lt"/>
              </a:rPr>
              <a:t>Company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p:txBody>
      </p:sp>
      <p:sp>
        <p:nvSpPr>
          <p:cNvPr id="47" name="ZoneTexte 7">
            <a:extLst>
              <a:ext uri="{FF2B5EF4-FFF2-40B4-BE49-F238E27FC236}">
                <a16:creationId xmlns:a16="http://schemas.microsoft.com/office/drawing/2014/main" id="{FE601E24-8C3E-0C45-92E5-49B1BB4539AC}"/>
              </a:ext>
            </a:extLst>
          </p:cNvPr>
          <p:cNvSpPr txBox="1"/>
          <p:nvPr/>
        </p:nvSpPr>
        <p:spPr>
          <a:xfrm>
            <a:off x="484527" y="2650943"/>
            <a:ext cx="1570744"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tx1">
                    <a:lumMod val="95000"/>
                    <a:lumOff val="5000"/>
                  </a:schemeClr>
                </a:solidFill>
                <a:effectLst/>
                <a:uFillTx/>
                <a:latin typeface="+mn-lt"/>
                <a:sym typeface="Helvetica Neue"/>
              </a:rPr>
              <a:t>EXPERIENCE</a:t>
            </a:r>
          </a:p>
        </p:txBody>
      </p:sp>
      <p:sp>
        <p:nvSpPr>
          <p:cNvPr id="48" name="ZoneTexte 8">
            <a:extLst>
              <a:ext uri="{FF2B5EF4-FFF2-40B4-BE49-F238E27FC236}">
                <a16:creationId xmlns:a16="http://schemas.microsoft.com/office/drawing/2014/main" id="{F1DA77FE-AD14-DD49-8E02-D14657F1713B}"/>
              </a:ext>
            </a:extLst>
          </p:cNvPr>
          <p:cNvSpPr txBox="1"/>
          <p:nvPr/>
        </p:nvSpPr>
        <p:spPr>
          <a:xfrm>
            <a:off x="514091" y="3053655"/>
            <a:ext cx="812917" cy="36909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Dec. 2012</a:t>
            </a:r>
          </a:p>
          <a:p>
            <a:pPr algn="r"/>
            <a:r>
              <a:rPr lang="en-GB" sz="1000" noProof="1">
                <a:solidFill>
                  <a:schemeClr val="tx1">
                    <a:lumMod val="95000"/>
                    <a:lumOff val="5000"/>
                  </a:schemeClr>
                </a:solidFill>
                <a:latin typeface="+mn-lt"/>
              </a:rPr>
              <a:t>- Present</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49" name="Job Title…">
            <a:extLst>
              <a:ext uri="{FF2B5EF4-FFF2-40B4-BE49-F238E27FC236}">
                <a16:creationId xmlns:a16="http://schemas.microsoft.com/office/drawing/2014/main" id="{267CBADF-2289-3D4B-879C-7E88F142E855}"/>
              </a:ext>
            </a:extLst>
          </p:cNvPr>
          <p:cNvSpPr txBox="1"/>
          <p:nvPr/>
        </p:nvSpPr>
        <p:spPr>
          <a:xfrm>
            <a:off x="1691421" y="4522736"/>
            <a:ext cx="5457515" cy="1407648"/>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Job Title - </a:t>
            </a:r>
            <a:r>
              <a:rPr lang="en-GB" sz="1000" b="0" cap="all" noProof="1">
                <a:solidFill>
                  <a:schemeClr val="tx1">
                    <a:lumMod val="95000"/>
                    <a:lumOff val="5000"/>
                  </a:schemeClr>
                </a:solidFill>
                <a:latin typeface="+mn-lt"/>
              </a:rPr>
              <a:t>Company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a:t>
            </a:r>
          </a:p>
        </p:txBody>
      </p:sp>
      <p:sp>
        <p:nvSpPr>
          <p:cNvPr id="50" name="ZoneTexte 10">
            <a:extLst>
              <a:ext uri="{FF2B5EF4-FFF2-40B4-BE49-F238E27FC236}">
                <a16:creationId xmlns:a16="http://schemas.microsoft.com/office/drawing/2014/main" id="{698DA168-BEE3-6D47-ABEB-6DDCCDAC8DEF}"/>
              </a:ext>
            </a:extLst>
          </p:cNvPr>
          <p:cNvSpPr txBox="1"/>
          <p:nvPr/>
        </p:nvSpPr>
        <p:spPr>
          <a:xfrm>
            <a:off x="514091" y="4524480"/>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2006 - 2012</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51" name="Job Title…">
            <a:extLst>
              <a:ext uri="{FF2B5EF4-FFF2-40B4-BE49-F238E27FC236}">
                <a16:creationId xmlns:a16="http://schemas.microsoft.com/office/drawing/2014/main" id="{ABA5CC19-0722-E943-A549-927E7C7121C5}"/>
              </a:ext>
            </a:extLst>
          </p:cNvPr>
          <p:cNvSpPr txBox="1"/>
          <p:nvPr/>
        </p:nvSpPr>
        <p:spPr>
          <a:xfrm>
            <a:off x="1691421" y="6609282"/>
            <a:ext cx="5104463" cy="86153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DIPLOMA - </a:t>
            </a:r>
            <a:r>
              <a:rPr lang="en-GB" sz="1000" b="0" cap="all" noProof="1">
                <a:solidFill>
                  <a:schemeClr val="tx1">
                    <a:lumMod val="95000"/>
                    <a:lumOff val="5000"/>
                  </a:schemeClr>
                </a:solidFill>
                <a:latin typeface="+mn-lt"/>
              </a:rPr>
              <a:t>SCHOOL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52" name="ZoneTexte 13">
            <a:extLst>
              <a:ext uri="{FF2B5EF4-FFF2-40B4-BE49-F238E27FC236}">
                <a16:creationId xmlns:a16="http://schemas.microsoft.com/office/drawing/2014/main" id="{72E87A4C-7659-9243-B4EB-EECEF36EFD22}"/>
              </a:ext>
            </a:extLst>
          </p:cNvPr>
          <p:cNvSpPr txBox="1"/>
          <p:nvPr/>
        </p:nvSpPr>
        <p:spPr>
          <a:xfrm>
            <a:off x="514091" y="6614585"/>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2005</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53" name="ZoneTexte 15">
            <a:extLst>
              <a:ext uri="{FF2B5EF4-FFF2-40B4-BE49-F238E27FC236}">
                <a16:creationId xmlns:a16="http://schemas.microsoft.com/office/drawing/2014/main" id="{9C63A064-151F-CB44-B3D6-781E9C185916}"/>
              </a:ext>
            </a:extLst>
          </p:cNvPr>
          <p:cNvSpPr txBox="1"/>
          <p:nvPr/>
        </p:nvSpPr>
        <p:spPr>
          <a:xfrm>
            <a:off x="514091" y="7636768"/>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tx1">
                    <a:lumMod val="95000"/>
                    <a:lumOff val="5000"/>
                  </a:schemeClr>
                </a:solidFill>
                <a:latin typeface="+mn-lt"/>
              </a:rPr>
              <a:t>2002</a:t>
            </a:r>
            <a:endParaRPr kumimoji="0" lang="en-GB" sz="1000"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54" name="ZoneTexte 108">
            <a:extLst>
              <a:ext uri="{FF2B5EF4-FFF2-40B4-BE49-F238E27FC236}">
                <a16:creationId xmlns:a16="http://schemas.microsoft.com/office/drawing/2014/main" id="{686E2E89-6823-BB49-BF5A-162832D90F4E}"/>
              </a:ext>
            </a:extLst>
          </p:cNvPr>
          <p:cNvSpPr txBox="1"/>
          <p:nvPr/>
        </p:nvSpPr>
        <p:spPr>
          <a:xfrm>
            <a:off x="772209"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1 (100%)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55" name="ZoneTexte 7">
            <a:extLst>
              <a:ext uri="{FF2B5EF4-FFF2-40B4-BE49-F238E27FC236}">
                <a16:creationId xmlns:a16="http://schemas.microsoft.com/office/drawing/2014/main" id="{F84D026C-E744-254B-9A15-F3D5B84F8C13}"/>
              </a:ext>
            </a:extLst>
          </p:cNvPr>
          <p:cNvSpPr txBox="1"/>
          <p:nvPr/>
        </p:nvSpPr>
        <p:spPr>
          <a:xfrm>
            <a:off x="484527" y="6177375"/>
            <a:ext cx="1458010"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tx1">
                    <a:lumMod val="95000"/>
                    <a:lumOff val="5000"/>
                  </a:schemeClr>
                </a:solidFill>
                <a:effectLst/>
                <a:uFillTx/>
                <a:latin typeface="+mn-lt"/>
                <a:sym typeface="Helvetica Neue"/>
              </a:rPr>
              <a:t>EDUCATION</a:t>
            </a:r>
          </a:p>
        </p:txBody>
      </p:sp>
      <p:sp>
        <p:nvSpPr>
          <p:cNvPr id="56" name="Job Title…">
            <a:extLst>
              <a:ext uri="{FF2B5EF4-FFF2-40B4-BE49-F238E27FC236}">
                <a16:creationId xmlns:a16="http://schemas.microsoft.com/office/drawing/2014/main" id="{6DBA6516-B777-204C-ACEC-C173841D16F5}"/>
              </a:ext>
            </a:extLst>
          </p:cNvPr>
          <p:cNvSpPr txBox="1"/>
          <p:nvPr/>
        </p:nvSpPr>
        <p:spPr>
          <a:xfrm>
            <a:off x="1691421" y="7628841"/>
            <a:ext cx="5457515" cy="86153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0360" tIns="30360" rIns="30360" bIns="30360">
            <a:spAutoFit/>
          </a:bodyPr>
          <a:lstStyle/>
          <a:p>
            <a:pPr algn="l">
              <a:defRPr sz="1100" cap="all">
                <a:latin typeface="Calibri"/>
                <a:ea typeface="Calibri"/>
                <a:cs typeface="Calibri"/>
                <a:sym typeface="Calibri"/>
              </a:defRPr>
            </a:pPr>
            <a:r>
              <a:rPr lang="en-GB" b="0" noProof="1">
                <a:solidFill>
                  <a:schemeClr val="tx1">
                    <a:lumMod val="95000"/>
                    <a:lumOff val="5000"/>
                  </a:schemeClr>
                </a:solidFill>
                <a:latin typeface="+mn-lt"/>
              </a:rPr>
              <a:t>DIPLOMA - </a:t>
            </a:r>
            <a:r>
              <a:rPr lang="en-GB" sz="1000" b="0" cap="all" noProof="1">
                <a:solidFill>
                  <a:schemeClr val="tx1">
                    <a:lumMod val="95000"/>
                    <a:lumOff val="5000"/>
                  </a:schemeClr>
                </a:solidFill>
                <a:latin typeface="+mn-lt"/>
              </a:rPr>
              <a:t>SCHOOL Name</a:t>
            </a:r>
            <a:r>
              <a:rPr lang="en-GB" sz="1000" b="0" noProof="1">
                <a:solidFill>
                  <a:schemeClr val="tx1">
                    <a:lumMod val="95000"/>
                    <a:lumOff val="5000"/>
                  </a:schemeClr>
                </a:solidFill>
                <a:latin typeface="+mn-lt"/>
              </a:rPr>
              <a:t> - City, Country</a:t>
            </a:r>
            <a:br>
              <a:rPr lang="en-GB" b="0" noProof="1">
                <a:solidFill>
                  <a:schemeClr val="tx1">
                    <a:lumMod val="95000"/>
                    <a:lumOff val="5000"/>
                  </a:schemeClr>
                </a:solidFill>
                <a:latin typeface="+mn-lt"/>
              </a:rPr>
            </a:br>
            <a:endParaRPr lang="en-GB" b="0" noProof="1">
              <a:solidFill>
                <a:schemeClr val="tx1">
                  <a:lumMod val="95000"/>
                  <a:lumOff val="5000"/>
                </a:schemeClr>
              </a:solidFill>
              <a:latin typeface="+mn-lt"/>
            </a:endParaRPr>
          </a:p>
          <a:p>
            <a:pPr algn="l">
              <a:defRPr sz="1000" b="0">
                <a:latin typeface="Calibri"/>
                <a:ea typeface="Calibri"/>
                <a:cs typeface="Calibri"/>
                <a:sym typeface="Calibri"/>
              </a:defRPr>
            </a:pPr>
            <a:r>
              <a:rPr lang="en-GB" b="0" noProof="1">
                <a:solidFill>
                  <a:schemeClr val="tx1">
                    <a:lumMod val="95000"/>
                    <a:lumOff val="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57" name="ZoneTexte 7">
            <a:extLst>
              <a:ext uri="{FF2B5EF4-FFF2-40B4-BE49-F238E27FC236}">
                <a16:creationId xmlns:a16="http://schemas.microsoft.com/office/drawing/2014/main" id="{64D9AA4E-9C27-CB43-AF4A-59F90BEE8D03}"/>
              </a:ext>
            </a:extLst>
          </p:cNvPr>
          <p:cNvSpPr txBox="1"/>
          <p:nvPr/>
        </p:nvSpPr>
        <p:spPr>
          <a:xfrm>
            <a:off x="484527" y="8647297"/>
            <a:ext cx="916455"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lang="en-US" sz="1600" spc="300" noProof="1">
                <a:solidFill>
                  <a:schemeClr val="tx1">
                    <a:lumMod val="95000"/>
                    <a:lumOff val="5000"/>
                  </a:schemeClr>
                </a:solidFill>
                <a:latin typeface="+mn-lt"/>
              </a:rPr>
              <a:t>SKILLS</a:t>
            </a:r>
            <a:endParaRPr kumimoji="0" lang="en-US" sz="1600" b="1" i="0" u="none" strike="noStrike" cap="none" spc="300" normalizeH="0" baseline="0" noProof="1">
              <a:ln>
                <a:noFill/>
              </a:ln>
              <a:solidFill>
                <a:schemeClr val="tx1">
                  <a:lumMod val="95000"/>
                  <a:lumOff val="5000"/>
                </a:schemeClr>
              </a:solidFill>
              <a:effectLst/>
              <a:uFillTx/>
              <a:latin typeface="+mn-lt"/>
              <a:sym typeface="Helvetica Neue"/>
            </a:endParaRPr>
          </a:p>
        </p:txBody>
      </p:sp>
      <p:sp>
        <p:nvSpPr>
          <p:cNvPr id="58" name="ZoneTexte 108">
            <a:extLst>
              <a:ext uri="{FF2B5EF4-FFF2-40B4-BE49-F238E27FC236}">
                <a16:creationId xmlns:a16="http://schemas.microsoft.com/office/drawing/2014/main" id="{9D098E95-6FFC-A44C-8B8C-D7B98BF27B0C}"/>
              </a:ext>
            </a:extLst>
          </p:cNvPr>
          <p:cNvSpPr txBox="1"/>
          <p:nvPr/>
        </p:nvSpPr>
        <p:spPr>
          <a:xfrm>
            <a:off x="2091085"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2 (100%)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59" name="ZoneTexte 108">
            <a:extLst>
              <a:ext uri="{FF2B5EF4-FFF2-40B4-BE49-F238E27FC236}">
                <a16:creationId xmlns:a16="http://schemas.microsoft.com/office/drawing/2014/main" id="{9063BF72-2C75-D542-91FC-58FD34856857}"/>
              </a:ext>
            </a:extLst>
          </p:cNvPr>
          <p:cNvSpPr txBox="1"/>
          <p:nvPr/>
        </p:nvSpPr>
        <p:spPr>
          <a:xfrm>
            <a:off x="3409961"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3 (80%)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60" name="ZoneTexte 108">
            <a:extLst>
              <a:ext uri="{FF2B5EF4-FFF2-40B4-BE49-F238E27FC236}">
                <a16:creationId xmlns:a16="http://schemas.microsoft.com/office/drawing/2014/main" id="{0A799EF3-C37C-1049-84EE-13F892CE6EF5}"/>
              </a:ext>
            </a:extLst>
          </p:cNvPr>
          <p:cNvSpPr txBox="1"/>
          <p:nvPr/>
        </p:nvSpPr>
        <p:spPr>
          <a:xfrm>
            <a:off x="4728837"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4 (70%)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61" name="ZoneTexte 108">
            <a:extLst>
              <a:ext uri="{FF2B5EF4-FFF2-40B4-BE49-F238E27FC236}">
                <a16:creationId xmlns:a16="http://schemas.microsoft.com/office/drawing/2014/main" id="{93B3A09D-A6C1-2141-A8A1-C5CBC7A24D26}"/>
              </a:ext>
            </a:extLst>
          </p:cNvPr>
          <p:cNvSpPr txBox="1"/>
          <p:nvPr/>
        </p:nvSpPr>
        <p:spPr>
          <a:xfrm>
            <a:off x="6047711" y="9312969"/>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tx1">
                    <a:lumMod val="95000"/>
                    <a:lumOff val="5000"/>
                  </a:schemeClr>
                </a:solidFill>
                <a:latin typeface="+mn-lt"/>
              </a:rPr>
              <a:t>#SKILL 5 (70%)</a:t>
            </a:r>
            <a:endParaRPr kumimoji="0" lang="en-US" sz="1000" i="0" u="none" strike="noStrike" cap="none" normalizeH="0" baseline="0" noProof="1">
              <a:ln>
                <a:noFill/>
              </a:ln>
              <a:solidFill>
                <a:schemeClr val="tx1">
                  <a:lumMod val="95000"/>
                  <a:lumOff val="5000"/>
                </a:schemeClr>
              </a:solidFill>
              <a:effectLst/>
              <a:uFillTx/>
              <a:latin typeface="+mn-lt"/>
              <a:sym typeface="Helvetica Neue"/>
            </a:endParaRPr>
          </a:p>
        </p:txBody>
      </p:sp>
      <p:sp>
        <p:nvSpPr>
          <p:cNvPr id="62" name="ZoneTexte 35">
            <a:extLst>
              <a:ext uri="{FF2B5EF4-FFF2-40B4-BE49-F238E27FC236}">
                <a16:creationId xmlns:a16="http://schemas.microsoft.com/office/drawing/2014/main" id="{92E23EE9-66ED-B749-9559-25C2DEF760AB}"/>
              </a:ext>
            </a:extLst>
          </p:cNvPr>
          <p:cNvSpPr txBox="1"/>
          <p:nvPr/>
        </p:nvSpPr>
        <p:spPr>
          <a:xfrm>
            <a:off x="5333565" y="848852"/>
            <a:ext cx="1228299"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t>(123) 456-7890</a:t>
            </a:r>
          </a:p>
        </p:txBody>
      </p:sp>
      <p:sp>
        <p:nvSpPr>
          <p:cNvPr id="63" name="ZoneTexte 36">
            <a:extLst>
              <a:ext uri="{FF2B5EF4-FFF2-40B4-BE49-F238E27FC236}">
                <a16:creationId xmlns:a16="http://schemas.microsoft.com/office/drawing/2014/main" id="{60B319D5-C774-2444-90B2-EB27121874DF}"/>
              </a:ext>
            </a:extLst>
          </p:cNvPr>
          <p:cNvSpPr txBox="1"/>
          <p:nvPr/>
        </p:nvSpPr>
        <p:spPr>
          <a:xfrm>
            <a:off x="5333565" y="1149875"/>
            <a:ext cx="1784542"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t>EMAIL@ADDRDESS.COM</a:t>
            </a:r>
          </a:p>
        </p:txBody>
      </p:sp>
      <p:sp>
        <p:nvSpPr>
          <p:cNvPr id="64" name="ZoneTexte 38">
            <a:extLst>
              <a:ext uri="{FF2B5EF4-FFF2-40B4-BE49-F238E27FC236}">
                <a16:creationId xmlns:a16="http://schemas.microsoft.com/office/drawing/2014/main" id="{18BD7343-B203-154F-899B-0D9A139DE548}"/>
              </a:ext>
            </a:extLst>
          </p:cNvPr>
          <p:cNvSpPr txBox="1"/>
          <p:nvPr/>
        </p:nvSpPr>
        <p:spPr>
          <a:xfrm>
            <a:off x="5333565" y="448287"/>
            <a:ext cx="1651492" cy="30753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t>STREET ADDRESS</a:t>
            </a:r>
            <a:b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br>
            <a:r>
              <a:rPr kumimoji="0" lang="en-GB" sz="800" b="0" i="0" u="none" strike="noStrike" kern="0" cap="none" spc="300" normalizeH="0" baseline="0" dirty="0">
                <a:ln>
                  <a:noFill/>
                </a:ln>
                <a:solidFill>
                  <a:schemeClr val="tx1">
                    <a:lumMod val="65000"/>
                    <a:lumOff val="35000"/>
                  </a:schemeClr>
                </a:solidFill>
                <a:effectLst/>
                <a:uLnTx/>
                <a:uFillTx/>
                <a:latin typeface="+mj-lt"/>
                <a:sym typeface="Helvetica Neue"/>
              </a:rPr>
              <a:t>CITY STATE ZIP CODE</a:t>
            </a:r>
          </a:p>
        </p:txBody>
      </p:sp>
      <p:sp>
        <p:nvSpPr>
          <p:cNvPr id="65" name="ZoneTexte 35">
            <a:extLst>
              <a:ext uri="{FF2B5EF4-FFF2-40B4-BE49-F238E27FC236}">
                <a16:creationId xmlns:a16="http://schemas.microsoft.com/office/drawing/2014/main" id="{3E5EA13A-409A-BB45-B3B9-F9E2ADABCB72}"/>
              </a:ext>
            </a:extLst>
          </p:cNvPr>
          <p:cNvSpPr txBox="1"/>
          <p:nvPr/>
        </p:nvSpPr>
        <p:spPr>
          <a:xfrm>
            <a:off x="490017" y="356842"/>
            <a:ext cx="14911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spc="300" normalizeH="0" baseline="0" dirty="0">
                <a:ln>
                  <a:noFill/>
                </a:ln>
                <a:solidFill>
                  <a:schemeClr val="tx1">
                    <a:lumMod val="95000"/>
                    <a:lumOff val="5000"/>
                  </a:schemeClr>
                </a:solidFill>
                <a:effectLst/>
                <a:uLnTx/>
                <a:uFillTx/>
                <a:latin typeface="+mj-lt"/>
                <a:sym typeface="Helvetica Neue"/>
              </a:rPr>
              <a:t>GRAPHIC DESIGNER</a:t>
            </a:r>
          </a:p>
        </p:txBody>
      </p:sp>
      <p:sp>
        <p:nvSpPr>
          <p:cNvPr id="66" name="ZoneTexte 35">
            <a:extLst>
              <a:ext uri="{FF2B5EF4-FFF2-40B4-BE49-F238E27FC236}">
                <a16:creationId xmlns:a16="http://schemas.microsoft.com/office/drawing/2014/main" id="{9FE9E0C1-2061-434F-9BDC-B6B43223FB81}"/>
              </a:ext>
            </a:extLst>
          </p:cNvPr>
          <p:cNvSpPr txBox="1"/>
          <p:nvPr/>
        </p:nvSpPr>
        <p:spPr>
          <a:xfrm>
            <a:off x="5119558" y="848852"/>
            <a:ext cx="149479"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T</a:t>
            </a:r>
          </a:p>
        </p:txBody>
      </p:sp>
      <p:sp>
        <p:nvSpPr>
          <p:cNvPr id="67" name="ZoneTexte 36">
            <a:extLst>
              <a:ext uri="{FF2B5EF4-FFF2-40B4-BE49-F238E27FC236}">
                <a16:creationId xmlns:a16="http://schemas.microsoft.com/office/drawing/2014/main" id="{6A39A49C-1AC9-004E-A3BF-90CA14C0B079}"/>
              </a:ext>
            </a:extLst>
          </p:cNvPr>
          <p:cNvSpPr txBox="1"/>
          <p:nvPr/>
        </p:nvSpPr>
        <p:spPr>
          <a:xfrm>
            <a:off x="5082690" y="1149875"/>
            <a:ext cx="186347"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M</a:t>
            </a:r>
          </a:p>
        </p:txBody>
      </p:sp>
      <p:sp>
        <p:nvSpPr>
          <p:cNvPr id="68" name="ZoneTexte 38">
            <a:extLst>
              <a:ext uri="{FF2B5EF4-FFF2-40B4-BE49-F238E27FC236}">
                <a16:creationId xmlns:a16="http://schemas.microsoft.com/office/drawing/2014/main" id="{2B27DE54-DE53-1749-A31B-3CD489D02189}"/>
              </a:ext>
            </a:extLst>
          </p:cNvPr>
          <p:cNvSpPr txBox="1"/>
          <p:nvPr/>
        </p:nvSpPr>
        <p:spPr>
          <a:xfrm>
            <a:off x="5111544" y="509842"/>
            <a:ext cx="1574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noFill/>
                </a:ln>
                <a:solidFill>
                  <a:schemeClr val="tx1">
                    <a:lumMod val="65000"/>
                    <a:lumOff val="35000"/>
                  </a:schemeClr>
                </a:solidFill>
                <a:effectLst/>
                <a:uLnTx/>
                <a:uFillTx/>
                <a:latin typeface="+mj-lt"/>
                <a:sym typeface="Helvetica Neue"/>
              </a:rPr>
              <a:t>A</a:t>
            </a:r>
          </a:p>
        </p:txBody>
      </p:sp>
      <p:sp>
        <p:nvSpPr>
          <p:cNvPr id="69" name="Ut enim ad minim veniam, quis nostrud exerc. Irure dolor in reprehend incididunt ut labore et dolore magna aliqua. Ut enim ad minim veniam, quis nostrud exercitation ullamco laboris nisi ut aliquip ex ea commodo consequat.…">
            <a:extLst>
              <a:ext uri="{FF2B5EF4-FFF2-40B4-BE49-F238E27FC236}">
                <a16:creationId xmlns:a16="http://schemas.microsoft.com/office/drawing/2014/main" id="{4D513D01-EC6A-8043-91D2-6A647170705A}"/>
              </a:ext>
            </a:extLst>
          </p:cNvPr>
          <p:cNvSpPr txBox="1"/>
          <p:nvPr/>
        </p:nvSpPr>
        <p:spPr>
          <a:xfrm>
            <a:off x="484528" y="1581536"/>
            <a:ext cx="6664408" cy="637625"/>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0360" tIns="30360" rIns="30360" bIns="30360" anchor="t">
            <a:spAutoFit/>
          </a:bodyPr>
          <a:lstStyle/>
          <a:p>
            <a:pPr algn="just">
              <a:lnSpc>
                <a:spcPct val="150000"/>
              </a:lnSpc>
              <a:defRPr sz="1000" b="0">
                <a:solidFill>
                  <a:srgbClr val="FFFFFF"/>
                </a:solidFill>
                <a:latin typeface="Calibri"/>
                <a:ea typeface="Calibri"/>
                <a:cs typeface="Calibri"/>
                <a:sym typeface="Calibri"/>
              </a:defRPr>
            </a:pPr>
            <a:r>
              <a:rPr lang="en-US" sz="1600" b="1" dirty="0">
                <a:solidFill>
                  <a:schemeClr val="tx1">
                    <a:lumMod val="95000"/>
                    <a:lumOff val="5000"/>
                  </a:schemeClr>
                </a:solidFill>
                <a:latin typeface="Calibri body"/>
              </a:rPr>
              <a:t>Personal Summary</a:t>
            </a:r>
          </a:p>
          <a:p>
            <a:pPr algn="just">
              <a:lnSpc>
                <a:spcPct val="150000"/>
              </a:lnSpc>
              <a:defRPr sz="1000" b="0">
                <a:solidFill>
                  <a:srgbClr val="FFFFFF"/>
                </a:solidFill>
                <a:latin typeface="Calibri"/>
                <a:ea typeface="Calibri"/>
                <a:cs typeface="Calibri"/>
                <a:sym typeface="Calibri"/>
              </a:defRPr>
            </a:pPr>
            <a:r>
              <a:rPr lang="en-US" sz="1000" dirty="0">
                <a:solidFill>
                  <a:schemeClr val="tx1">
                    <a:lumMod val="95000"/>
                    <a:lumOff val="5000"/>
                  </a:schemeClr>
                </a:solidFill>
              </a:rPr>
              <a:t>Add your Summary</a:t>
            </a:r>
            <a:endParaRPr lang="en-US" sz="1000" dirty="0">
              <a:solidFill>
                <a:schemeClr val="tx1">
                  <a:lumMod val="95000"/>
                  <a:lumOff val="5000"/>
                </a:schemeClr>
              </a:solidFill>
              <a:latin typeface="+mn-lt"/>
            </a:endParaRPr>
          </a:p>
        </p:txBody>
      </p:sp>
      <p:cxnSp>
        <p:nvCxnSpPr>
          <p:cNvPr id="70" name="Straight Connector 69">
            <a:extLst>
              <a:ext uri="{FF2B5EF4-FFF2-40B4-BE49-F238E27FC236}">
                <a16:creationId xmlns:a16="http://schemas.microsoft.com/office/drawing/2014/main" id="{45031D45-EC70-304C-A839-D20C54C7450F}"/>
              </a:ext>
            </a:extLst>
          </p:cNvPr>
          <p:cNvCxnSpPr>
            <a:cxnSpLocks/>
          </p:cNvCxnSpPr>
          <p:nvPr/>
        </p:nvCxnSpPr>
        <p:spPr>
          <a:xfrm flipH="1">
            <a:off x="84892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71" name="Straight Connector 70">
            <a:extLst>
              <a:ext uri="{FF2B5EF4-FFF2-40B4-BE49-F238E27FC236}">
                <a16:creationId xmlns:a16="http://schemas.microsoft.com/office/drawing/2014/main" id="{3E2AB894-3C08-4B42-B6C6-27CC281D0BC7}"/>
              </a:ext>
            </a:extLst>
          </p:cNvPr>
          <p:cNvCxnSpPr>
            <a:cxnSpLocks/>
          </p:cNvCxnSpPr>
          <p:nvPr/>
        </p:nvCxnSpPr>
        <p:spPr>
          <a:xfrm flipH="1">
            <a:off x="848926" y="9209025"/>
            <a:ext cx="916455"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72" name="Straight Connector 71">
            <a:extLst>
              <a:ext uri="{FF2B5EF4-FFF2-40B4-BE49-F238E27FC236}">
                <a16:creationId xmlns:a16="http://schemas.microsoft.com/office/drawing/2014/main" id="{E6F8607D-26BD-0D43-8D14-8D9496F32CBD}"/>
              </a:ext>
            </a:extLst>
          </p:cNvPr>
          <p:cNvCxnSpPr>
            <a:cxnSpLocks/>
          </p:cNvCxnSpPr>
          <p:nvPr/>
        </p:nvCxnSpPr>
        <p:spPr>
          <a:xfrm flipH="1">
            <a:off x="215956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73" name="Straight Connector 72">
            <a:extLst>
              <a:ext uri="{FF2B5EF4-FFF2-40B4-BE49-F238E27FC236}">
                <a16:creationId xmlns:a16="http://schemas.microsoft.com/office/drawing/2014/main" id="{885D95C3-A15E-1D48-8F5F-DC4C74040753}"/>
              </a:ext>
            </a:extLst>
          </p:cNvPr>
          <p:cNvCxnSpPr>
            <a:cxnSpLocks/>
          </p:cNvCxnSpPr>
          <p:nvPr/>
        </p:nvCxnSpPr>
        <p:spPr>
          <a:xfrm flipH="1">
            <a:off x="2159567" y="9209025"/>
            <a:ext cx="820215"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74" name="Straight Connector 73">
            <a:extLst>
              <a:ext uri="{FF2B5EF4-FFF2-40B4-BE49-F238E27FC236}">
                <a16:creationId xmlns:a16="http://schemas.microsoft.com/office/drawing/2014/main" id="{8EA9B8F8-0BC3-CD43-A4E8-2B72748E5694}"/>
              </a:ext>
            </a:extLst>
          </p:cNvPr>
          <p:cNvCxnSpPr>
            <a:cxnSpLocks/>
          </p:cNvCxnSpPr>
          <p:nvPr/>
        </p:nvCxnSpPr>
        <p:spPr>
          <a:xfrm flipH="1">
            <a:off x="345496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75" name="Straight Connector 74">
            <a:extLst>
              <a:ext uri="{FF2B5EF4-FFF2-40B4-BE49-F238E27FC236}">
                <a16:creationId xmlns:a16="http://schemas.microsoft.com/office/drawing/2014/main" id="{75E5F75D-40E0-5646-8765-46459A314D0F}"/>
              </a:ext>
            </a:extLst>
          </p:cNvPr>
          <p:cNvCxnSpPr>
            <a:cxnSpLocks/>
          </p:cNvCxnSpPr>
          <p:nvPr/>
        </p:nvCxnSpPr>
        <p:spPr>
          <a:xfrm flipH="1">
            <a:off x="3454967" y="9209025"/>
            <a:ext cx="431233"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76" name="Straight Connector 75">
            <a:extLst>
              <a:ext uri="{FF2B5EF4-FFF2-40B4-BE49-F238E27FC236}">
                <a16:creationId xmlns:a16="http://schemas.microsoft.com/office/drawing/2014/main" id="{ED88579A-FDFB-8046-AE9B-6F492C8AF665}"/>
              </a:ext>
            </a:extLst>
          </p:cNvPr>
          <p:cNvCxnSpPr>
            <a:cxnSpLocks/>
          </p:cNvCxnSpPr>
          <p:nvPr/>
        </p:nvCxnSpPr>
        <p:spPr>
          <a:xfrm flipH="1">
            <a:off x="476560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77" name="Straight Connector 76">
            <a:extLst>
              <a:ext uri="{FF2B5EF4-FFF2-40B4-BE49-F238E27FC236}">
                <a16:creationId xmlns:a16="http://schemas.microsoft.com/office/drawing/2014/main" id="{96FAE3BF-ACA0-E14D-AF9D-87935C92BCFD}"/>
              </a:ext>
            </a:extLst>
          </p:cNvPr>
          <p:cNvCxnSpPr>
            <a:cxnSpLocks/>
          </p:cNvCxnSpPr>
          <p:nvPr/>
        </p:nvCxnSpPr>
        <p:spPr>
          <a:xfrm flipH="1">
            <a:off x="4765607" y="9209025"/>
            <a:ext cx="591190"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78" name="Straight Connector 77">
            <a:extLst>
              <a:ext uri="{FF2B5EF4-FFF2-40B4-BE49-F238E27FC236}">
                <a16:creationId xmlns:a16="http://schemas.microsoft.com/office/drawing/2014/main" id="{DE2C5B0B-1759-0F4E-9C96-5F26CCE5A27E}"/>
              </a:ext>
            </a:extLst>
          </p:cNvPr>
          <p:cNvCxnSpPr>
            <a:cxnSpLocks/>
          </p:cNvCxnSpPr>
          <p:nvPr/>
        </p:nvCxnSpPr>
        <p:spPr>
          <a:xfrm flipH="1">
            <a:off x="6106726" y="9209025"/>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79" name="Straight Connector 78">
            <a:extLst>
              <a:ext uri="{FF2B5EF4-FFF2-40B4-BE49-F238E27FC236}">
                <a16:creationId xmlns:a16="http://schemas.microsoft.com/office/drawing/2014/main" id="{83D18736-112F-174A-8F18-D50C203C08B8}"/>
              </a:ext>
            </a:extLst>
          </p:cNvPr>
          <p:cNvCxnSpPr>
            <a:cxnSpLocks/>
          </p:cNvCxnSpPr>
          <p:nvPr/>
        </p:nvCxnSpPr>
        <p:spPr>
          <a:xfrm flipH="1">
            <a:off x="6106727" y="9209025"/>
            <a:ext cx="615954" cy="0"/>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sp>
        <p:nvSpPr>
          <p:cNvPr id="80" name="TextBox 79">
            <a:extLst>
              <a:ext uri="{FF2B5EF4-FFF2-40B4-BE49-F238E27FC236}">
                <a16:creationId xmlns:a16="http://schemas.microsoft.com/office/drawing/2014/main" id="{0890E93F-0F9C-A548-9A1C-F601A64C990A}"/>
              </a:ext>
            </a:extLst>
          </p:cNvPr>
          <p:cNvSpPr txBox="1"/>
          <p:nvPr/>
        </p:nvSpPr>
        <p:spPr>
          <a:xfrm>
            <a:off x="484527" y="530230"/>
            <a:ext cx="3213780" cy="49220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t">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800" b="1" i="0" u="none" strike="no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rPr>
              <a:t>Hello, I’m</a:t>
            </a:r>
            <a:endParaRPr kumimoji="0" lang="en-US" sz="2800" b="1" i="0" u="none" strike="sngStrike" cap="none" spc="0" normalizeH="0" baseline="0" dirty="0">
              <a:ln>
                <a:noFill/>
              </a:ln>
              <a:solidFill>
                <a:schemeClr val="tx1">
                  <a:lumMod val="95000"/>
                  <a:lumOff val="5000"/>
                </a:schemeClr>
              </a:solidFill>
              <a:effectLst/>
              <a:uFillTx/>
              <a:latin typeface="Helvetica Neue"/>
              <a:ea typeface="Helvetica Neue"/>
              <a:cs typeface="Helvetica Neue"/>
              <a:sym typeface="Helvetica Neue"/>
            </a:endParaRPr>
          </a:p>
        </p:txBody>
      </p:sp>
      <p:cxnSp>
        <p:nvCxnSpPr>
          <p:cNvPr id="81" name="Straight Connector 80">
            <a:extLst>
              <a:ext uri="{FF2B5EF4-FFF2-40B4-BE49-F238E27FC236}">
                <a16:creationId xmlns:a16="http://schemas.microsoft.com/office/drawing/2014/main" id="{11F05C06-3FF5-1B4D-8549-CA2DA199394B}"/>
              </a:ext>
            </a:extLst>
          </p:cNvPr>
          <p:cNvCxnSpPr>
            <a:cxnSpLocks/>
          </p:cNvCxnSpPr>
          <p:nvPr/>
        </p:nvCxnSpPr>
        <p:spPr>
          <a:xfrm>
            <a:off x="1509214" y="3097947"/>
            <a:ext cx="0" cy="1298224"/>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82" name="Straight Connector 81">
            <a:extLst>
              <a:ext uri="{FF2B5EF4-FFF2-40B4-BE49-F238E27FC236}">
                <a16:creationId xmlns:a16="http://schemas.microsoft.com/office/drawing/2014/main" id="{C06835CA-14B5-364D-BF47-879A93F26C1C}"/>
              </a:ext>
            </a:extLst>
          </p:cNvPr>
          <p:cNvCxnSpPr>
            <a:cxnSpLocks/>
          </p:cNvCxnSpPr>
          <p:nvPr/>
        </p:nvCxnSpPr>
        <p:spPr>
          <a:xfrm>
            <a:off x="1509214" y="4577831"/>
            <a:ext cx="0" cy="1298224"/>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83" name="Straight Connector 82">
            <a:extLst>
              <a:ext uri="{FF2B5EF4-FFF2-40B4-BE49-F238E27FC236}">
                <a16:creationId xmlns:a16="http://schemas.microsoft.com/office/drawing/2014/main" id="{380CC617-F064-C546-8595-D97E01F43A46}"/>
              </a:ext>
            </a:extLst>
          </p:cNvPr>
          <p:cNvCxnSpPr>
            <a:cxnSpLocks/>
          </p:cNvCxnSpPr>
          <p:nvPr/>
        </p:nvCxnSpPr>
        <p:spPr>
          <a:xfrm>
            <a:off x="1509214" y="6659294"/>
            <a:ext cx="0" cy="70403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84" name="Straight Connector 83">
            <a:extLst>
              <a:ext uri="{FF2B5EF4-FFF2-40B4-BE49-F238E27FC236}">
                <a16:creationId xmlns:a16="http://schemas.microsoft.com/office/drawing/2014/main" id="{0ED7602F-8693-E54E-A358-167AB1C1BD94}"/>
              </a:ext>
            </a:extLst>
          </p:cNvPr>
          <p:cNvCxnSpPr>
            <a:cxnSpLocks/>
          </p:cNvCxnSpPr>
          <p:nvPr/>
        </p:nvCxnSpPr>
        <p:spPr>
          <a:xfrm>
            <a:off x="1509214" y="7681979"/>
            <a:ext cx="0" cy="70403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cxnSp>
        <p:nvCxnSpPr>
          <p:cNvPr id="85" name="Straight Connector 84">
            <a:extLst>
              <a:ext uri="{FF2B5EF4-FFF2-40B4-BE49-F238E27FC236}">
                <a16:creationId xmlns:a16="http://schemas.microsoft.com/office/drawing/2014/main" id="{230F220C-9A18-0545-8D5F-875936F6BD82}"/>
              </a:ext>
            </a:extLst>
          </p:cNvPr>
          <p:cNvCxnSpPr>
            <a:cxnSpLocks/>
          </p:cNvCxnSpPr>
          <p:nvPr/>
        </p:nvCxnSpPr>
        <p:spPr>
          <a:xfrm>
            <a:off x="4838115" y="371031"/>
            <a:ext cx="0" cy="985312"/>
          </a:xfrm>
          <a:prstGeom prst="line">
            <a:avLst/>
          </a:prstGeom>
          <a:noFill/>
          <a:ln w="63500" cap="rnd">
            <a:solidFill>
              <a:schemeClr val="tx1">
                <a:lumMod val="95000"/>
                <a:lumOff val="5000"/>
              </a:schemeClr>
            </a:solidFill>
            <a:prstDash val="solid"/>
            <a:miter lim="400000"/>
          </a:ln>
          <a:effectLst/>
          <a:sp3d/>
        </p:spPr>
        <p:style>
          <a:lnRef idx="0">
            <a:scrgbClr r="0" g="0" b="0"/>
          </a:lnRef>
          <a:fillRef idx="0">
            <a:scrgbClr r="0" g="0" b="0"/>
          </a:fillRef>
          <a:effectRef idx="0">
            <a:scrgbClr r="0" g="0" b="0"/>
          </a:effectRef>
          <a:fontRef idx="none"/>
        </p:style>
      </p:cxnSp>
      <p:pic>
        <p:nvPicPr>
          <p:cNvPr id="3" name="Picture 2">
            <a:extLst>
              <a:ext uri="{FF2B5EF4-FFF2-40B4-BE49-F238E27FC236}">
                <a16:creationId xmlns:a16="http://schemas.microsoft.com/office/drawing/2014/main" id="{F30F0556-9570-0687-5214-53B78E6721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289" y="9777427"/>
            <a:ext cx="1188719" cy="190806"/>
          </a:xfrm>
          <a:prstGeom prst="rect">
            <a:avLst/>
          </a:prstGeom>
        </p:spPr>
      </p:pic>
    </p:spTree>
    <p:extLst>
      <p:ext uri="{BB962C8B-B14F-4D97-AF65-F5344CB8AC3E}">
        <p14:creationId xmlns:p14="http://schemas.microsoft.com/office/powerpoint/2010/main" val="27841404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327</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body</vt:lpstr>
      <vt:lpstr>Calibri Light</vt:lpstr>
      <vt:lpstr>Helvetica Neue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Abdo Ibrahiem</dc:creator>
  <cp:lastModifiedBy>User</cp:lastModifiedBy>
  <cp:revision>4</cp:revision>
  <dcterms:created xsi:type="dcterms:W3CDTF">2021-11-23T19:29:29Z</dcterms:created>
  <dcterms:modified xsi:type="dcterms:W3CDTF">2025-02-08T12:03:25Z</dcterms:modified>
</cp:coreProperties>
</file>